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3C8D-70BC-4D8C-B278-24FAC793AB1E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46C2-6FF6-4B28-9D88-A267D1D1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9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A3C8D-70BC-4D8C-B278-24FAC793AB1E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46C2-6FF6-4B28-9D88-A267D1D1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Episodic vs Chronic Migraine: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Know the Difference to Loosen the Vise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8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5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2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8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4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0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4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19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87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4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49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0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9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Program Goals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8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What Is a Migraine?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How Does Migraine Affect Quality of Life?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4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Episodic vs Chronic Migraine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8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smtClean="0">
                <a:latin typeface="Arial" charset="0"/>
              </a:rPr>
              <a:t>Profiles of Episodic vs Chronic Migraine</a:t>
            </a:r>
            <a:endParaRPr lang="en-US" sz="3200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Episodic vs Chronic Migraine:  Know the Difference to Loosen the Vise</vt:lpstr>
      <vt:lpstr>PowerPoint Presentation</vt:lpstr>
      <vt:lpstr>PowerPoint Presentation</vt:lpstr>
      <vt:lpstr>Program Goals</vt:lpstr>
      <vt:lpstr>What Is a Migraine?</vt:lpstr>
      <vt:lpstr>How Does Migraine Affect Quality of Life?</vt:lpstr>
      <vt:lpstr>Episodic vs Chronic Migraine</vt:lpstr>
      <vt:lpstr>Profiles of Episodic vs Chronic Migraine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Abbreviations</vt:lpstr>
      <vt:lpstr>References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Episodic vs Chronic Migraine:  Know the Difference to Loosen the Vise</dc:title>
  <dc:creator>SOluku</dc:creator>
  <cp:lastModifiedBy>SOluku</cp:lastModifiedBy>
  <cp:revision>1</cp:revision>
  <dcterms:created xsi:type="dcterms:W3CDTF">2013-07-23T18:59:56Z</dcterms:created>
  <dcterms:modified xsi:type="dcterms:W3CDTF">2013-07-23T18:59:56Z</dcterms:modified>
</cp:coreProperties>
</file>