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B9823-2B22-48D3-AED8-3D0EBF2D82CA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C4A4-24C3-49B2-85D2-63A06682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6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B9823-2B22-48D3-AED8-3D0EBF2D82CA}" type="datetimeFigureOut">
              <a:rPr lang="en-US" smtClean="0"/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2C4A4-24C3-49B2-85D2-63A06682B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6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latin typeface="Arial" charset="0"/>
              </a:rPr>
              <a:t>Managing the Patient With Tuberous Sclerosis Complex</a:t>
            </a:r>
            <a:endParaRPr lang="en-US" b="0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0959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1: Initial Treatment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6686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1: Diagnosis of TSC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7839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of the MRI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9593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1: Follow-up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3768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Abdominal CT Scan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4279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TSC Clinical Diagnostic Criteria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4834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Case 2: A 16-Year-Old Girl With a Known Diagnosis of TSC</a:t>
            </a:r>
            <a:endParaRPr lang="en-US" sz="36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7734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Case 2: Presentation</a:t>
            </a:r>
            <a:endParaRPr lang="en-US" sz="36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4787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Issues to Consider</a:t>
            </a:r>
            <a:endParaRPr lang="en-US" sz="36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5831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Case 2: SEGA</a:t>
            </a:r>
            <a:endParaRPr lang="en-US" sz="36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0830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86631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Treatment Options for SEGA</a:t>
            </a:r>
            <a:endParaRPr lang="en-US" sz="36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60224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Case 2: Treatment</a:t>
            </a:r>
            <a:endParaRPr lang="en-US" sz="36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44185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Case 2: Follow-up</a:t>
            </a:r>
            <a:endParaRPr lang="en-US" sz="36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602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Common Adverse Effects of Everolimus</a:t>
            </a:r>
            <a:endParaRPr lang="en-US" sz="36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4579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Duration of Treatment</a:t>
            </a:r>
            <a:endParaRPr lang="en-US" sz="36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39573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Case 3: A 35-Year-Old With Renal Involvement</a:t>
            </a:r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9188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3: TSC-Related Medical Issues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5630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>Case 3: Past Renal Imaging</a:t>
            </a:r>
            <a:endParaRPr lang="en-US" sz="3600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85865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>Case 3: Current Renal Status Age 35 y </a:t>
            </a:r>
            <a:endParaRPr lang="en-US" sz="3600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7735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Case 3: MRI Results at Age 35 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0482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Goal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4747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>Case 3: Lipid-Poor Solid Mass</a:t>
            </a:r>
            <a:endParaRPr lang="en-US" sz="3600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89904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>Case 3: Large Renal AML</a:t>
            </a:r>
            <a:endParaRPr lang="en-US" sz="3600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8409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>Large Renal AML: Embolization</a:t>
            </a:r>
            <a:endParaRPr lang="en-US" sz="3600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4356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>Large Renal AML: mTOR </a:t>
            </a:r>
            <a:r>
              <a:rPr lang="en-US" smtClean="0">
                <a:latin typeface="Arial" pitchFamily="34" charset="0"/>
                <a:ea typeface="ＭＳ Ｐゴシック" pitchFamily="34" charset="-128"/>
              </a:rPr>
              <a:t>Inhibitors</a:t>
            </a:r>
            <a:endParaRPr lang="en-US" sz="3600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74352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Arial" pitchFamily="34" charset="0"/>
                <a:ea typeface="ＭＳ Ｐゴシック" pitchFamily="34" charset="-128"/>
              </a:rPr>
              <a:t>TSC: Final Thoughts </a:t>
            </a:r>
            <a:endParaRPr lang="en-US" sz="3600" dirty="0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489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02391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76140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34905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05058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7328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Tuberous Sclerosis Complex</a:t>
            </a:r>
            <a:endParaRPr lang="en-US" sz="28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63805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3431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1: A 3-Month-Old Girl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7761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 of Infantile Spasms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7816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of the CT Scan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0983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Approaching the Diagnosis of TSC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3993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1: CT Scan Follow-up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4889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On-screen Show (4:3)</PresentationFormat>
  <Paragraphs>39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Managing the Patient With Tuberous Sclerosis Complex</vt:lpstr>
      <vt:lpstr>PowerPoint Presentation</vt:lpstr>
      <vt:lpstr>Program Goal</vt:lpstr>
      <vt:lpstr>Overview of Tuberous Sclerosis Complex</vt:lpstr>
      <vt:lpstr>Case 1: A 3-Month-Old Girl</vt:lpstr>
      <vt:lpstr>Video of Infantile Spasms</vt:lpstr>
      <vt:lpstr>Results of the CT Scan</vt:lpstr>
      <vt:lpstr>Approaching the Diagnosis of TSC</vt:lpstr>
      <vt:lpstr>Case 1: CT Scan Follow-up</vt:lpstr>
      <vt:lpstr>Case 1: Initial Treatment</vt:lpstr>
      <vt:lpstr>Case 1: Diagnosis of TSC</vt:lpstr>
      <vt:lpstr>Results of the MRI</vt:lpstr>
      <vt:lpstr>Case 1: Follow-up</vt:lpstr>
      <vt:lpstr>Abdominal CT Scan</vt:lpstr>
      <vt:lpstr>TSC Clinical Diagnostic Criteria</vt:lpstr>
      <vt:lpstr>Case 2: A 16-Year-Old Girl With a Known Diagnosis of TSC</vt:lpstr>
      <vt:lpstr>Case 2: Presentation</vt:lpstr>
      <vt:lpstr>Issues to Consider</vt:lpstr>
      <vt:lpstr>Case 2: SEGA</vt:lpstr>
      <vt:lpstr>Treatment Options for SEGA</vt:lpstr>
      <vt:lpstr>Case 2: Treatment</vt:lpstr>
      <vt:lpstr>Case 2: Follow-up</vt:lpstr>
      <vt:lpstr>Common Adverse Effects of Everolimus</vt:lpstr>
      <vt:lpstr>Duration of Treatment</vt:lpstr>
      <vt:lpstr>Case 3: A 35-Year-Old With Renal Involvement</vt:lpstr>
      <vt:lpstr>Case 3: TSC-Related Medical Issues</vt:lpstr>
      <vt:lpstr>Case 3: Past Renal Imaging</vt:lpstr>
      <vt:lpstr>Case 3: Current Renal Status Age 35 y </vt:lpstr>
      <vt:lpstr>Case 3: MRI Results at Age 35 y</vt:lpstr>
      <vt:lpstr>Case 3: Lipid-Poor Solid Mass</vt:lpstr>
      <vt:lpstr>Case 3: Large Renal AML</vt:lpstr>
      <vt:lpstr>Large Renal AML: Embolization</vt:lpstr>
      <vt:lpstr>Large Renal AML: mTOR Inhibitors</vt:lpstr>
      <vt:lpstr>TSC: Final Thoughts </vt:lpstr>
      <vt:lpstr>Abbreviations</vt:lpstr>
      <vt:lpstr>Abbreviations (cont)</vt:lpstr>
      <vt:lpstr>References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the Patient With Tuberous Sclerosis Complex</dc:title>
  <dc:creator>SOluku</dc:creator>
  <cp:lastModifiedBy>SOluku</cp:lastModifiedBy>
  <cp:revision>1</cp:revision>
  <dcterms:created xsi:type="dcterms:W3CDTF">2013-08-12T20:11:36Z</dcterms:created>
  <dcterms:modified xsi:type="dcterms:W3CDTF">2013-08-12T20:11:36Z</dcterms:modified>
</cp:coreProperties>
</file>