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54D-EB2A-4DA9-BB4F-F3CC553757A0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4CA-C752-4ACD-AD3C-7E024632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254D-EB2A-4DA9-BB4F-F3CC553757A0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24CA-C752-4ACD-AD3C-7E024632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Peripheral T-Cell Lymphoma in 2013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7174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Prognostic Indices for PTCL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7473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Autologous Stem Cell Transplantation as First-line Therapy in PTCL: Results of a Prospective Multicenter Study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1471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CHOP: First-line Treatment of PTCL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386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Alemtuzumab (A) + Chemotherapy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First-line treatment of PTCL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1125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CHOP+ and Non-CHOP: First-line Treatment of PTCL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4086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Treatment and Prognosis of Mature T-Cell and NK-Cell Lymphoma: Event-Free Survival of Younger Patients</a:t>
            </a:r>
            <a:br>
              <a:rPr lang="en-US" sz="3200" smtClean="0">
                <a:latin typeface="Arial" pitchFamily="34" charset="0"/>
                <a:cs typeface="Arial" pitchFamily="34" charset="0"/>
              </a:rPr>
            </a:br>
            <a:endParaRPr lang="en-US" sz="2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851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Treatment and Prognosis of Mature T-Cell and NK-Cell Lymphoma: Event-free Survival of Younger Patients (cont)</a:t>
            </a:r>
            <a:br>
              <a:rPr lang="en-US" sz="3200" smtClean="0">
                <a:latin typeface="Arial" pitchFamily="34" charset="0"/>
                <a:cs typeface="Arial" pitchFamily="34" charset="0"/>
              </a:rPr>
            </a:br>
            <a:endParaRPr lang="en-US" sz="2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027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Autologous Stem Cell Transplantation as First-line Therapy in PTCL: Survival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154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Prognostic Factors in Trials of ASCT in First Remission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784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 smtClean="0">
                <a:latin typeface="+mj-lt"/>
                <a:ea typeface="ＭＳ Ｐゴシック" charset="-128"/>
              </a:rPr>
              <a:t>ICE and Planned ASCT for Relapsed/</a:t>
            </a:r>
            <a:br>
              <a:rPr lang="en-US" sz="3000" smtClean="0">
                <a:latin typeface="+mj-lt"/>
                <a:ea typeface="ＭＳ Ｐゴシック" charset="-128"/>
              </a:rPr>
            </a:br>
            <a:r>
              <a:rPr lang="en-US" sz="3000" smtClean="0">
                <a:latin typeface="+mj-lt"/>
                <a:ea typeface="ＭＳ Ｐゴシック" charset="-128"/>
              </a:rPr>
              <a:t>Refractory T-Cell Lymphoma: PFS From ICE</a:t>
            </a:r>
            <a:endParaRPr lang="en-US" sz="3000" dirty="0" smtClean="0">
              <a:latin typeface="+mj-lt"/>
              <a:ea typeface="ＭＳ Ｐゴシック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071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Program Goal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7713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  <a:ea typeface="ＭＳ Ｐゴシック" charset="-128"/>
              </a:rPr>
              <a:t>CIBMTR Auto and Allo for PTCL:   Outcomes Excluding Patients in CR1</a:t>
            </a:r>
            <a:endParaRPr lang="en-US" dirty="0">
              <a:latin typeface="+mj-lt"/>
              <a:ea typeface="ＭＳ Ｐゴシック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7397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Retrospective Analyses of Allogeneic Stem-Cell Transplantation for PTCL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5148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Approved Agents in Relapsed/Refractory PTCL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960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PROPEL: Adverse Events ≥ Gr 3 Occurring in ≥ 3% of Patients (n = 111)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815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pitchFamily="34" charset="0"/>
                <a:cs typeface="Arial" pitchFamily="34" charset="0"/>
              </a:rPr>
              <a:t>Treatment-related Adverse Events With Romidepsin in ≥ 20% of Patients (N = 131)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5362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Brentuximab Vedotin: Phase 2 Study in Relapsed/Refractory Systemic ALCL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645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Brentuximab Vedotin in Relapsed ALCL: Toxicities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027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Brentuximab: Best Clinical Response by Disease Diagnosis</a:t>
            </a:r>
            <a:endParaRPr lang="en-US" baseline="300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565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+mj-lt"/>
                <a:ea typeface="ＭＳ Ｐゴシック" charset="-128"/>
              </a:rPr>
              <a:t>Brentuximab: Maximum Tumor Volume Reduction by Frequency of CD30+ Cells</a:t>
            </a:r>
            <a:endParaRPr lang="en-US" sz="3200" dirty="0" smtClean="0">
              <a:latin typeface="+mj-lt"/>
              <a:ea typeface="ＭＳ Ｐゴシック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6360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Front-line Therapy: Study Design (Combination Therapy Arms)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66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500" smtClean="0">
                <a:latin typeface="Arial" pitchFamily="34" charset="0"/>
                <a:cs typeface="Arial" pitchFamily="34" charset="0"/>
              </a:rPr>
              <a:t>WHO 2008 Classification of Mature T/NK-Cell Neoplasms</a:t>
            </a:r>
            <a:r>
              <a:rPr lang="en-US" sz="3500" smtClean="0">
                <a:latin typeface="Arial" pitchFamily="34" charset="0"/>
                <a:cs typeface="Arial" pitchFamily="34" charset="0"/>
              </a:rPr>
              <a:t> </a:t>
            </a:r>
            <a:endParaRPr lang="en-US" sz="3500" smtClean="0">
              <a:latin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3636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Front-line Therapy: Best Response by Disease Diagnosis</a:t>
            </a:r>
            <a:endParaRPr lang="en-US" baseline="300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5351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+mj-lt"/>
                <a:ea typeface="ＭＳ Ｐゴシック" charset="-128"/>
              </a:rPr>
              <a:t>Bendamustine in T-Cell Lymphoma (BENTLY Trial)</a:t>
            </a:r>
            <a:endParaRPr lang="en-US" sz="3200" dirty="0" smtClean="0">
              <a:latin typeface="+mj-lt"/>
              <a:ea typeface="ＭＳ Ｐゴシック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856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  <a:ea typeface="ＭＳ Ｐゴシック" charset="-128"/>
              </a:rPr>
              <a:t>Lenalidomide in Relapsed/Refractory TCL: </a:t>
            </a:r>
            <a:r>
              <a:rPr lang="en-US" smtClean="0">
                <a:ea typeface="ＭＳ Ｐゴシック" charset="-128"/>
              </a:rPr>
              <a:t>Phase 2 Trial</a:t>
            </a:r>
            <a:endParaRPr lang="en-US" dirty="0" smtClean="0">
              <a:latin typeface="+mj-lt"/>
              <a:ea typeface="ＭＳ Ｐゴシック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500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Belinostat: PTCL Response Assessed by Central Review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4459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Belinostat: Response Rate by CPRG Lymphoma Diagnosis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8502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pitchFamily="34" charset="0"/>
                <a:cs typeface="Arial" pitchFamily="34" charset="0"/>
              </a:rPr>
              <a:t>Belinostat: Grade ≥3 Nonhematologic AEs in Patients With R/R PTCL (N=120)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340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MLN8237: Response (PR + CR) by Histology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7080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IPI-145: A PI3K-</a:t>
            </a:r>
            <a:r>
              <a:rPr lang="el-GR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smtClean="0">
                <a:latin typeface="Arial" pitchFamily="34" charset="0"/>
                <a:cs typeface="Arial" pitchFamily="34" charset="0"/>
              </a:rPr>
              <a:t> Inhibitor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58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Early Signs of Clinical Activity of IPI-145 in T-Cell Lymphoma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651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Mogamulizumab (KW-0761)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Anti-CCR4 Monoclonal Antibody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3599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Use of the Term PTCL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5069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Recommended Approach to Patients With Relapsed PTCL (NOS, AITL, ALCL)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507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6458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4831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2758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03687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7311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24465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1518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94942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9356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PTCL, PTCL Mature (Post-Thymic) T-Cell Lymphomas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6811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9352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975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International PTCL Study: Major NHL Types by Region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397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Key Points in the Pathology Characteristics of the Most Common Subtypes of PTCL 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4069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ALK and ALCL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846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Outcomes by PTCL Subtypes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7362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On-screen Show (4:3)</PresentationFormat>
  <Paragraphs>51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Peripheral T-Cell Lymphoma in 2013</vt:lpstr>
      <vt:lpstr>Program Goal</vt:lpstr>
      <vt:lpstr>WHO 2008 Classification of Mature T/NK-Cell Neoplasms </vt:lpstr>
      <vt:lpstr>Use of the Term PTCL</vt:lpstr>
      <vt:lpstr>PTCL, PTCL Mature (Post-Thymic) T-Cell Lymphomas</vt:lpstr>
      <vt:lpstr>International PTCL Study: Major NHL Types by Region</vt:lpstr>
      <vt:lpstr>Key Points in the Pathology Characteristics of the Most Common Subtypes of PTCL </vt:lpstr>
      <vt:lpstr>ALK and ALCL</vt:lpstr>
      <vt:lpstr>Outcomes by PTCL Subtypes</vt:lpstr>
      <vt:lpstr>Prognostic Indices for PTCL</vt:lpstr>
      <vt:lpstr>Autologous Stem Cell Transplantation as First-line Therapy in PTCL: Results of a Prospective Multicenter Study</vt:lpstr>
      <vt:lpstr>CHOP: First-line Treatment of PTCL</vt:lpstr>
      <vt:lpstr>Alemtuzumab (A) + Chemotherapy First-line treatment of PTCL</vt:lpstr>
      <vt:lpstr>CHOP+ and Non-CHOP: First-line Treatment of PTCL</vt:lpstr>
      <vt:lpstr>Treatment and Prognosis of Mature T-Cell and NK-Cell Lymphoma: Event-Free Survival of Younger Patients </vt:lpstr>
      <vt:lpstr>Treatment and Prognosis of Mature T-Cell and NK-Cell Lymphoma: Event-free Survival of Younger Patients (cont) </vt:lpstr>
      <vt:lpstr>Autologous Stem Cell Transplantation as First-line Therapy in PTCL: Survival</vt:lpstr>
      <vt:lpstr>Prognostic Factors in Trials of ASCT in First Remission</vt:lpstr>
      <vt:lpstr>ICE and Planned ASCT for Relapsed/ Refractory T-Cell Lymphoma: PFS From ICE</vt:lpstr>
      <vt:lpstr>CIBMTR Auto and Allo for PTCL:   Outcomes Excluding Patients in CR1</vt:lpstr>
      <vt:lpstr>Retrospective Analyses of Allogeneic Stem-Cell Transplantation for PTCL</vt:lpstr>
      <vt:lpstr>Approved Agents in Relapsed/Refractory PTCL</vt:lpstr>
      <vt:lpstr>PROPEL: Adverse Events ≥ Gr 3 Occurring in ≥ 3% of Patients (n = 111)</vt:lpstr>
      <vt:lpstr>Treatment-related Adverse Events With Romidepsin in ≥ 20% of Patients (N = 131)</vt:lpstr>
      <vt:lpstr>Brentuximab Vedotin: Phase 2 Study in Relapsed/Refractory Systemic ALCL</vt:lpstr>
      <vt:lpstr>Brentuximab Vedotin in Relapsed ALCL: Toxicities</vt:lpstr>
      <vt:lpstr>Brentuximab: Best Clinical Response by Disease Diagnosis</vt:lpstr>
      <vt:lpstr>Brentuximab: Maximum Tumor Volume Reduction by Frequency of CD30+ Cells</vt:lpstr>
      <vt:lpstr>Front-line Therapy: Study Design (Combination Therapy Arms)</vt:lpstr>
      <vt:lpstr>Front-line Therapy: Best Response by Disease Diagnosis</vt:lpstr>
      <vt:lpstr>Bendamustine in T-Cell Lymphoma (BENTLY Trial)</vt:lpstr>
      <vt:lpstr>Lenalidomide in Relapsed/Refractory TCL: Phase 2 Trial</vt:lpstr>
      <vt:lpstr>Belinostat: PTCL Response Assessed by Central Review</vt:lpstr>
      <vt:lpstr>Belinostat: Response Rate by CPRG Lymphoma Diagnosis</vt:lpstr>
      <vt:lpstr>Belinostat: Grade ≥3 Nonhematologic AEs in Patients With R/R PTCL (N=120)</vt:lpstr>
      <vt:lpstr>MLN8237: Response (PR + CR) by Histology</vt:lpstr>
      <vt:lpstr>IPI-145: A PI3K-δ,γ Inhibitor</vt:lpstr>
      <vt:lpstr>Early Signs of Clinical Activity of IPI-145 in T-Cell Lymphoma</vt:lpstr>
      <vt:lpstr>Mogamulizumab (KW-0761) Anti-CCR4 Monoclonal Antibody</vt:lpstr>
      <vt:lpstr>Recommended Approach to Patients With Relapsed PTCL (NOS, AITL, ALCL)</vt:lpstr>
      <vt:lpstr>Abbreviations</vt:lpstr>
      <vt:lpstr>Abbreviations (cont)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T-Cell Lymphoma in 2013</dc:title>
  <dc:creator>SOluku</dc:creator>
  <cp:lastModifiedBy>SOluku</cp:lastModifiedBy>
  <cp:revision>1</cp:revision>
  <dcterms:created xsi:type="dcterms:W3CDTF">2013-08-13T15:11:31Z</dcterms:created>
  <dcterms:modified xsi:type="dcterms:W3CDTF">2013-08-13T15:11:31Z</dcterms:modified>
</cp:coreProperties>
</file>