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2695-252F-41D3-AB5E-AA7E0E856383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8117-C643-4D48-A104-65D7BA08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2695-252F-41D3-AB5E-AA7E0E856383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8117-C643-4D48-A104-65D7BA08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Blood Glucose, Lipids, and Coronary Artery Disease: </a:t>
            </a:r>
            <a:br>
              <a:rPr lang="en-US" sz="4000" smtClean="0"/>
            </a:br>
            <a:r>
              <a:rPr lang="en-US" sz="4000" smtClean="0"/>
              <a:t>Emerging Strategies for Multimechanistic Treatment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3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AIM-HIGH: End Point at 36-month Follow-up 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9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Effect of Niacin on Major Vascular Events </a:t>
            </a:r>
            <a:endParaRPr lang="en-US" dirty="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0149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 Presentation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PPAR- </a:t>
            </a:r>
            <a:r>
              <a:rPr lang="el-GR" smtClean="0"/>
              <a:t>γ</a:t>
            </a:r>
            <a:r>
              <a:rPr lang="en-US" smtClean="0"/>
              <a:t>: Lipoprotein Effects of Pioglitazone in T2DM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  <a:cs typeface="Calibri" pitchFamily="34" charset="0"/>
              </a:rPr>
              <a:t>SYNCHRONY: Effect of Aleglitazar on Cardiometabolic Parameters </a:t>
            </a:r>
            <a:r>
              <a:rPr lang="en-US" sz="4000" smtClean="0">
                <a:ea typeface="ＭＳ Ｐゴシック" pitchFamily="34" charset="-128"/>
                <a:cs typeface="Calibri" pitchFamily="34" charset="0"/>
              </a:rPr>
              <a:t>in T2D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206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ALECARDIO: Aleglitazar in Patients With T2D and ACS</a:t>
            </a:r>
            <a:r>
              <a:rPr lang="en-US" baseline="30000" smtClean="0"/>
              <a:t>*</a:t>
            </a:r>
            <a:endParaRPr lang="en-US" baseline="30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617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Abbreviations (cont)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Abbreviations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 (cont)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6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 Presentation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Intensive Statin Therapy: Residual CV Risk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77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Efficacy of Fibrates in Small Trials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7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1200" smtClean="0"/>
              <a:t>Comparison of ACCORD Subgroup Results With Those from Prior Fibrate Studies</a:t>
            </a:r>
            <a:endParaRPr lang="en-US" kern="1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3277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ACCORD Subgroup Results With Those From Prior Fibrate Studies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Efficacy of Niacin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7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Coronary Drug Project: Clinical Outcomes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9419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Blood Glucose, Lipids, and Coronary Artery Disease:  Emerging Strategies for Multimechanistic Treatment</vt:lpstr>
      <vt:lpstr>Learning Objectives</vt:lpstr>
      <vt:lpstr>Patient Presentation</vt:lpstr>
      <vt:lpstr>Intensive Statin Therapy: Residual CV Risk</vt:lpstr>
      <vt:lpstr>Efficacy of Fibrates in Small Trials</vt:lpstr>
      <vt:lpstr>Comparison of ACCORD Subgroup Results With Those from Prior Fibrate Studies</vt:lpstr>
      <vt:lpstr>Comparison of ACCORD Subgroup Results With Those From Prior Fibrate Studies</vt:lpstr>
      <vt:lpstr>Efficacy of Niacin</vt:lpstr>
      <vt:lpstr>Coronary Drug Project: Clinical Outcomes</vt:lpstr>
      <vt:lpstr>AIM-HIGH: End Point at 36-month Follow-up </vt:lpstr>
      <vt:lpstr>Effect of Niacin on Major Vascular Events </vt:lpstr>
      <vt:lpstr>Patient Presentation</vt:lpstr>
      <vt:lpstr>PPAR- γ: Lipoprotein Effects of Pioglitazone in T2DM</vt:lpstr>
      <vt:lpstr>SYNCHRONY: Effect of Aleglitazar on Cardiometabolic Parameters in T2D</vt:lpstr>
      <vt:lpstr>ALECARDIO: Aleglitazar in Patients With T2D and ACS*</vt:lpstr>
      <vt:lpstr>Abbreviations (cont)</vt:lpstr>
      <vt:lpstr>Abbreviations</vt:lpstr>
      <vt:lpstr>References</vt:lpstr>
      <vt:lpstr>References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Glucose, Lipids, and Coronary Artery Disease:  Emerging Strategies for Multimechanistic Treatment</dc:title>
  <dc:creator>CMalone</dc:creator>
  <cp:lastModifiedBy>IMGTemp</cp:lastModifiedBy>
  <cp:revision>2</cp:revision>
  <dcterms:created xsi:type="dcterms:W3CDTF">2013-08-13T16:46:55Z</dcterms:created>
  <dcterms:modified xsi:type="dcterms:W3CDTF">2013-08-16T17:53:01Z</dcterms:modified>
</cp:coreProperties>
</file>