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30D-230F-4B95-94E6-D831D125E53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EE62-A41D-4363-B74D-36C00BA7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7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230D-230F-4B95-94E6-D831D125E53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EE62-A41D-4363-B74D-36C00BA7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Updates in Hodgkin Lymphoma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Hodgkin Lymphoma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Advanced Stage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7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Hodgkin Lymphoma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The Role of PET-CT Scans is Still Being Investigated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Hodgkin Lymphoma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Relapsed or Refractory Disease</a:t>
            </a:r>
            <a:endParaRPr lang="en-US" sz="28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Hodgkin Lymphoma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Novel Treatment Options for Patients With Disease Relapse After ASCT</a:t>
            </a:r>
            <a:endParaRPr lang="en-US" sz="28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2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2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Brentuximab Vedotin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Future Developments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94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6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5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3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5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1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03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Hodgkin Lymphoma</a:t>
            </a:r>
            <a:br>
              <a:rPr lang="en-US" smtClean="0"/>
            </a:br>
            <a:r>
              <a:rPr lang="en-US" sz="3200" i="1" smtClean="0"/>
              <a:t>Summary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Hodgkin Lymphoma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i="1" smtClean="0"/>
              <a:t>Early Stage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6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1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0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0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2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2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0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9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1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(4:3)</PresentationFormat>
  <Paragraphs>19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Updates in Hodgkin Lymphoma</vt:lpstr>
      <vt:lpstr>PowerPoint Presentation</vt:lpstr>
      <vt:lpstr>PowerPoint Presentation</vt:lpstr>
      <vt:lpstr>Hodgkin Lymphoma Early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 Advanced Stage</vt:lpstr>
      <vt:lpstr>PowerPoint Presentation</vt:lpstr>
      <vt:lpstr>PowerPoint Presentation</vt:lpstr>
      <vt:lpstr>PowerPoint Presentation</vt:lpstr>
      <vt:lpstr>Hodgkin Lymphoma The Role of PET-CT Scans is Still Being Investigated</vt:lpstr>
      <vt:lpstr>PowerPoint Presentation</vt:lpstr>
      <vt:lpstr>Hodgkin Lymphoma Relapsed or Refractory Disease</vt:lpstr>
      <vt:lpstr>PowerPoint Presentation</vt:lpstr>
      <vt:lpstr>PowerPoint Presentation</vt:lpstr>
      <vt:lpstr>Hodgkin Lymphoma Novel Treatment Options for Patients With Disease Relapse After ASCT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Brentuximab Vedotin Future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 Summary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Abbreviations</vt:lpstr>
      <vt:lpstr>Abbreviations (cont)</vt:lpstr>
      <vt:lpstr>Abbreviations (cont)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in Hodgkin Lymphoma</dc:title>
  <dc:creator>KWTulley</dc:creator>
  <cp:lastModifiedBy>KWTulley</cp:lastModifiedBy>
  <cp:revision>1</cp:revision>
  <dcterms:created xsi:type="dcterms:W3CDTF">2013-08-26T17:06:33Z</dcterms:created>
  <dcterms:modified xsi:type="dcterms:W3CDTF">2013-08-26T17:06:33Z</dcterms:modified>
</cp:coreProperties>
</file>