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FAA1-2C1F-45CF-95BB-84D7C58FD422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BAF6-4BAF-4A46-8E9B-9BE9841A7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0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8FAA1-2C1F-45CF-95BB-84D7C58FD422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BAF6-4BAF-4A46-8E9B-9BE9841A7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1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  <a:cs typeface="Arial" charset="0"/>
              </a:rPr>
              <a:t>Hot Topics in Lymphoma 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Supportive Care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6526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Skin Reactions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9527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Managing Skin Reactions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4164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PI3K Delta and BTK Inhibition in 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B-Cell Neoplasms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8592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B-Cell Receptor Pathway Inhibitors: 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Peripheral Lymphocytosis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6243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Ibrutinib Monotherapy in Relapsed/Refractory CLL/SLL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4519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Ibrutinib Monotherapy in Relapsed/Refractory MCL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0849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Idelalisib (GS-1101, CAL-101)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1457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Brentuximab Vedotin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3141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Brentuximab Vedotin Toxicities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81295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3346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Program Goal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4699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Delayed-Onset Neutropenia After Rituximab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74479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Rituximab-Associated Hypogammaglobulinemia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3443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Rituximab-Associated Hypogammaglobulinemia (cont)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03737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  <a:ea typeface="MS PGothic" pitchFamily="34" charset="-128"/>
              </a:rPr>
              <a:t>Hepatitis B Viral Reactivation</a:t>
            </a:r>
            <a:endParaRPr lang="en-US" dirty="0">
              <a:latin typeface="+mj-lt"/>
              <a:ea typeface="MS PGothic" pitchFamily="34" charset="-128"/>
              <a:cs typeface="Times New Roman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47711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35221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PML: Viral Reactivation of JC Virus  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57462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PML: Findings of the RADAR Project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29622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  <a:ea typeface="MS PGothic" pitchFamily="34" charset="-128"/>
                <a:cs typeface="Times New Roman" charset="0"/>
              </a:rPr>
              <a:t>Causes of PML</a:t>
            </a:r>
            <a:endParaRPr lang="en-US" dirty="0">
              <a:latin typeface="+mj-lt"/>
              <a:ea typeface="MS PGothic" pitchFamily="34" charset="-128"/>
              <a:cs typeface="Times New Roman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61711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+mj-lt"/>
                <a:ea typeface="MS PGothic" pitchFamily="34" charset="-128"/>
              </a:rPr>
              <a:t>Diagnosing PML</a:t>
            </a:r>
            <a:endParaRPr lang="en-US" dirty="0">
              <a:latin typeface="+mj-lt"/>
              <a:ea typeface="MS PGothic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82231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MS PGothic" pitchFamily="34" charset="-128"/>
                <a:cs typeface="+mj-cs"/>
              </a:rPr>
              <a:t>Tumor Lysis Syndrome</a:t>
            </a:r>
            <a:endParaRPr lang="en-US" dirty="0">
              <a:ea typeface="MS PGothic" pitchFamily="34" charset="-128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5919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Program Overview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51843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MS PGothic" pitchFamily="34" charset="-128"/>
                <a:cs typeface="+mj-cs"/>
              </a:rPr>
              <a:t>Definition of Clinical TLS</a:t>
            </a:r>
            <a:endParaRPr lang="en-US" dirty="0">
              <a:ea typeface="MS PGothic" pitchFamily="34" charset="-128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68797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MS PGothic" pitchFamily="34" charset="-128"/>
                <a:cs typeface="+mj-cs"/>
              </a:rPr>
              <a:t>Management of TLS</a:t>
            </a:r>
            <a:endParaRPr lang="en-US" dirty="0">
              <a:ea typeface="MS PGothic" pitchFamily="34" charset="-128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13479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MS PGothic" pitchFamily="34" charset="-128"/>
                <a:cs typeface="+mj-cs"/>
              </a:rPr>
              <a:t>Hyperuricemia: Allopurinol</a:t>
            </a:r>
            <a:endParaRPr lang="en-US" dirty="0">
              <a:ea typeface="MS PGothic" pitchFamily="34" charset="-128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12078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MS PGothic" pitchFamily="34" charset="-128"/>
                <a:cs typeface="+mj-cs"/>
              </a:rPr>
              <a:t>Hyperuricemia: Rasburicase</a:t>
            </a:r>
            <a:endParaRPr lang="en-US" dirty="0">
              <a:ea typeface="MS PGothic" pitchFamily="34" charset="-128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13716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MS PGothic" pitchFamily="34" charset="-128"/>
                <a:cs typeface="+mj-cs"/>
              </a:rPr>
              <a:t>Limitations of Rasburicase</a:t>
            </a:r>
            <a:endParaRPr lang="en-US" dirty="0">
              <a:ea typeface="MS PGothic" pitchFamily="34" charset="-128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74054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Cancer-Related Fatigue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82511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Management of Cancer-Related Fatigue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50144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Reporting Adverse Effects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47301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14309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3842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Lenalidomide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58437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0907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36931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49019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02313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89486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70086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43596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03935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46582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3501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Lenalidomide Toxicities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94149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2460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Lenalidomide-Associated Tumor 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Flare Reaction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1315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Management of Tumor Flare Reaction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11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Bendamustine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6807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Bendamustine-Associated Toxicities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4619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166</Words>
  <Application>Microsoft Office PowerPoint</Application>
  <PresentationFormat>On-screen Show (4:3)</PresentationFormat>
  <Paragraphs>48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Hot Topics in Lymphoma  Supportive Care</vt:lpstr>
      <vt:lpstr>Program Goal</vt:lpstr>
      <vt:lpstr>Program Overview</vt:lpstr>
      <vt:lpstr>Lenalidomide</vt:lpstr>
      <vt:lpstr>Lenalidomide Toxicities</vt:lpstr>
      <vt:lpstr>Lenalidomide-Associated Tumor  Flare Reaction</vt:lpstr>
      <vt:lpstr>Management of Tumor Flare Reaction</vt:lpstr>
      <vt:lpstr>Bendamustine</vt:lpstr>
      <vt:lpstr>Bendamustine-Associated Toxicities</vt:lpstr>
      <vt:lpstr>Skin Reactions</vt:lpstr>
      <vt:lpstr>Managing Skin Reactions</vt:lpstr>
      <vt:lpstr>PI3K Delta and BTK Inhibition in  B-Cell Neoplasms </vt:lpstr>
      <vt:lpstr>B-Cell Receptor Pathway Inhibitors:  Peripheral Lymphocytosis</vt:lpstr>
      <vt:lpstr>Ibrutinib Monotherapy in Relapsed/Refractory CLL/SLL</vt:lpstr>
      <vt:lpstr>Ibrutinib Monotherapy in Relapsed/Refractory MCL</vt:lpstr>
      <vt:lpstr>Idelalisib (GS-1101, CAL-101)</vt:lpstr>
      <vt:lpstr>Brentuximab Vedotin</vt:lpstr>
      <vt:lpstr>Brentuximab Vedotin Toxicities</vt:lpstr>
      <vt:lpstr>PowerPoint Presentation</vt:lpstr>
      <vt:lpstr>Delayed-Onset Neutropenia After Rituximab</vt:lpstr>
      <vt:lpstr>Rituximab-Associated Hypogammaglobulinemia</vt:lpstr>
      <vt:lpstr>Rituximab-Associated Hypogammaglobulinemia (cont)</vt:lpstr>
      <vt:lpstr>Hepatitis B Viral Reactivation</vt:lpstr>
      <vt:lpstr>PowerPoint Presentation</vt:lpstr>
      <vt:lpstr>PML: Viral Reactivation of JC Virus  </vt:lpstr>
      <vt:lpstr>PML: Findings of the RADAR Project</vt:lpstr>
      <vt:lpstr>Causes of PML</vt:lpstr>
      <vt:lpstr>Diagnosing PML</vt:lpstr>
      <vt:lpstr>Tumor Lysis Syndrome</vt:lpstr>
      <vt:lpstr>Definition of Clinical TLS</vt:lpstr>
      <vt:lpstr>Management of TLS</vt:lpstr>
      <vt:lpstr>Hyperuricemia: Allopurinol</vt:lpstr>
      <vt:lpstr>Hyperuricemia: Rasburicase</vt:lpstr>
      <vt:lpstr>Limitations of Rasburicase</vt:lpstr>
      <vt:lpstr>Cancer-Related Fatigue</vt:lpstr>
      <vt:lpstr>Management of Cancer-Related Fatigue</vt:lpstr>
      <vt:lpstr>Reporting Adverse Effects</vt:lpstr>
      <vt:lpstr>Abbreviations</vt:lpstr>
      <vt:lpstr>Abbreviations (cont)</vt:lpstr>
      <vt:lpstr>Abbreviations (cont)</vt:lpstr>
      <vt:lpstr>References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Topics in Lymphoma  Supportive Care</dc:title>
  <dc:creator>SOluku</dc:creator>
  <cp:lastModifiedBy>IMGTemp</cp:lastModifiedBy>
  <cp:revision>1</cp:revision>
  <dcterms:created xsi:type="dcterms:W3CDTF">2013-09-05T13:57:32Z</dcterms:created>
  <dcterms:modified xsi:type="dcterms:W3CDTF">2013-09-12T15:03:20Z</dcterms:modified>
</cp:coreProperties>
</file>