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D8ED-AC66-4D4E-8901-AB9ECACA6A53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4C90-1DC1-459E-BB6D-DC96D24EE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D8ED-AC66-4D4E-8901-AB9ECACA6A53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4C90-1DC1-459E-BB6D-DC96D24EE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Cleveland Clinic Perspectives on Multiple Sclerosis Care: Challenges and Best Practices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Risks of Treatment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Treatment Decisions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Emerging Concept: Disease-free Status (No Evident Disease Activity)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9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Comprehensive MS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Comprehensive MS Care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and Overcoming Barriers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Cleveland Clinic Mellen Center Resources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7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Cleveland Clinic Mellen Center Resources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Developments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the MS Field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5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That May Determine Prognosis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2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Considerations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Treatment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Cleveland Clinic Perspectives on Multiple Sclerosis Care: Challenges and Best Practices</vt:lpstr>
      <vt:lpstr>PowerPoint Presentation</vt:lpstr>
      <vt:lpstr>Disclaimer</vt:lpstr>
      <vt:lpstr>Program Goals</vt:lpstr>
      <vt:lpstr>Introduction</vt:lpstr>
      <vt:lpstr>Changes in the MS Field</vt:lpstr>
      <vt:lpstr>Factors That May Determine Prognosis</vt:lpstr>
      <vt:lpstr>Diagnostic Considerations</vt:lpstr>
      <vt:lpstr>Goals of Treatment </vt:lpstr>
      <vt:lpstr>Managing Risks of Treatment </vt:lpstr>
      <vt:lpstr>Making Treatment Decisions </vt:lpstr>
      <vt:lpstr>An Emerging Concept: Disease-free Status (No Evident Disease Activity)</vt:lpstr>
      <vt:lpstr>Components of Comprehensive MS Care</vt:lpstr>
      <vt:lpstr>Components of Comprehensive MS Care (cont)</vt:lpstr>
      <vt:lpstr>Identifying and Overcoming Barriers</vt:lpstr>
      <vt:lpstr>Cleveland Clinic Mellen Center Resources </vt:lpstr>
      <vt:lpstr>Cleveland Clinic Mellen Center Resources (cont)</vt:lpstr>
      <vt:lpstr>Future Developments</vt:lpstr>
      <vt:lpstr>Summary</vt:lpstr>
      <vt:lpstr>Abbreviations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Cleveland Clinic Perspectives on Multiple Sclerosis Care: Challenges and Best Practices</dc:title>
  <dc:creator>SOluku</dc:creator>
  <cp:lastModifiedBy>IMGTemp</cp:lastModifiedBy>
  <cp:revision>1</cp:revision>
  <dcterms:created xsi:type="dcterms:W3CDTF">2013-09-04T19:28:20Z</dcterms:created>
  <dcterms:modified xsi:type="dcterms:W3CDTF">2013-09-12T19:59:29Z</dcterms:modified>
</cp:coreProperties>
</file>