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F023-AD79-41C3-96BA-295B4FD438A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CEED-7220-4BAD-BAA5-9804E7E9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5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F023-AD79-41C3-96BA-295B4FD438AF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CEED-7220-4BAD-BAA5-9804E7E94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3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smtClean="0">
                <a:latin typeface="Arial" charset="0"/>
              </a:rPr>
              <a:t>Optimizing Targeted Therapy for HER2-Positive Advanced Breast Cancer: Considerations for Previously Treated Disease</a:t>
            </a:r>
            <a:endParaRPr lang="en-US" sz="3600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8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Screening for Brain Metastases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5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Case 1.  Treatment of HER2+ MBC After Progression on First-Line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Second-Line Treatment Options  for HER2+ MBC</a:t>
            </a:r>
            <a:br>
              <a:rPr lang="en-US" smtClean="0"/>
            </a:br>
            <a:r>
              <a:rPr lang="en-US" sz="3200" i="1" smtClean="0"/>
              <a:t>Pre-T-DM1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1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1: T-DM1 for Progressive, Previously Treated HER2+ MBC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4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1: Previously Treated HER2+ MBC</a:t>
            </a:r>
            <a:br>
              <a:rPr lang="en-US" smtClean="0"/>
            </a:br>
            <a:r>
              <a:rPr lang="en-US" i="1" smtClean="0"/>
              <a:t>Progression on T-DM1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6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Hormone-Positive HER2+ MBC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Progression on T-DM1</a:t>
            </a:r>
            <a:br>
              <a:rPr lang="en-US" smtClean="0"/>
            </a:br>
            <a:r>
              <a:rPr lang="en-US" sz="3200" i="1" smtClean="0"/>
              <a:t>Treatment Options</a:t>
            </a:r>
            <a:r>
              <a:rPr lang="en-US" sz="3200" smtClean="0"/>
              <a:t>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9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9499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First-Line Treatment With T-DM1 vs Trastuzumab + Docetaxel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6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9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5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9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15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HER2-Positive Breast Cancer</a:t>
            </a:r>
            <a:br>
              <a:rPr lang="en-US" smtClean="0"/>
            </a:br>
            <a:r>
              <a:rPr lang="en-US" sz="3200" i="1" smtClean="0"/>
              <a:t>Future Directions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62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9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51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7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1"/>
                </a:solidFill>
                <a:latin typeface="Arial" charset="0"/>
              </a:rPr>
              <a:t>Program Goals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8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83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8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9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Introduction: Selecting Anti-HER2 Therapy 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9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Agents and Optimal Regimens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7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1: Initial Treatment for First Recurrence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0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On-screen Show (4:3)</PresentationFormat>
  <Paragraphs>24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Optimizing Targeted Therapy for HER2-Positive Advanced Breast Cancer: Considerations for Previously Treated Disease</vt:lpstr>
      <vt:lpstr>PowerPoint Presentation</vt:lpstr>
      <vt:lpstr>Program Goals</vt:lpstr>
      <vt:lpstr>Introduction: Selecting Anti-HER2 Therapy </vt:lpstr>
      <vt:lpstr>New Agents and Optimal Regimens</vt:lpstr>
      <vt:lpstr>PowerPoint Presentation</vt:lpstr>
      <vt:lpstr>PowerPoint Presentation</vt:lpstr>
      <vt:lpstr>Case 1: Initial Treatment for First Recurrence</vt:lpstr>
      <vt:lpstr>PowerPoint Presentation</vt:lpstr>
      <vt:lpstr>Screening for Brain Metastases</vt:lpstr>
      <vt:lpstr> Case 1.  Treatment of HER2+ MBC After Progression on First-Line Therapy</vt:lpstr>
      <vt:lpstr>Second-Line Treatment Options  for HER2+ MBC Pre-T-DM1</vt:lpstr>
      <vt:lpstr>Case 1: T-DM1 for Progressive, Previously Treated HER2+ MBC</vt:lpstr>
      <vt:lpstr>Case 1: Previously Treated HER2+ MBC Progression on T-DM1</vt:lpstr>
      <vt:lpstr>Hormone-Positive HER2+ MBC</vt:lpstr>
      <vt:lpstr>Progression on T-DM1 Treatment Options </vt:lpstr>
      <vt:lpstr>PowerPoint Presentation</vt:lpstr>
      <vt:lpstr>First-Line Treatment With T-DM1 vs Trastuzumab + Docetaxel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HER2-Positive Breast Cancer Future Directions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Targeted Therapy for HER2-Positive Advanced Breast Cancer: Considerations for Previously Treated Disease</dc:title>
  <dc:creator>SOluku</dc:creator>
  <cp:lastModifiedBy>SOluku</cp:lastModifiedBy>
  <cp:revision>1</cp:revision>
  <dcterms:created xsi:type="dcterms:W3CDTF">2013-09-24T16:40:05Z</dcterms:created>
  <dcterms:modified xsi:type="dcterms:W3CDTF">2013-09-24T16:40:05Z</dcterms:modified>
</cp:coreProperties>
</file>