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9A0F-B490-48C8-A059-65D176CB5EB7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D6A4-290D-4B40-89E5-51D94B49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9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E9A0F-B490-48C8-A059-65D176CB5EB7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FD6A4-290D-4B40-89E5-51D94B49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Agents Under Investigation for Diabetic Nephropathy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7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36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44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15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55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01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0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Program Goals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4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Nephropathy Screening in T2D	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4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for Nephrology Referral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8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mtClean="0"/>
              <a:t>Steno-2 Study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21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ABCD Study: Hypertensive Cohort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8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Intervention at Any Stage Is Helpful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3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Multifactorial Intervention to Slow CKD Progression in T2D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6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Bardoxolone Methyl</a:t>
            </a:r>
            <a:r>
              <a:rPr lang="en-US" b="0" smtClean="0"/>
              <a:t>*</a:t>
            </a:r>
            <a:endParaRPr lang="en-US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25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On-screen Show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Program Goals</vt:lpstr>
      <vt:lpstr>Nephropathy Screening in T2D </vt:lpstr>
      <vt:lpstr>Reasons for Nephrology Referral</vt:lpstr>
      <vt:lpstr>Steno-2 Study</vt:lpstr>
      <vt:lpstr>ABCD Study: Hypertensive Cohort</vt:lpstr>
      <vt:lpstr>Intervention at Any Stage Is Helpful</vt:lpstr>
      <vt:lpstr>Multifactorial Intervention to Slow CKD Progression in T2D</vt:lpstr>
      <vt:lpstr>Bardoxolone Methyl*</vt:lpstr>
      <vt:lpstr>Agents Under Investigation for Diabetic Nephropathy</vt:lpstr>
      <vt:lpstr>Abbreviations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SOluku</dc:creator>
  <cp:lastModifiedBy>SOluku</cp:lastModifiedBy>
  <cp:revision>1</cp:revision>
  <dcterms:created xsi:type="dcterms:W3CDTF">2013-12-17T16:48:40Z</dcterms:created>
  <dcterms:modified xsi:type="dcterms:W3CDTF">2013-12-17T16:48:40Z</dcterms:modified>
</cp:coreProperties>
</file>