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5A68-8576-449C-8016-8874AAB969B3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C495-B12D-446B-BD67-0F7FD8CB5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6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5A68-8576-449C-8016-8874AAB969B3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C495-B12D-446B-BD67-0F7FD8CB5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2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600" smtClean="0"/>
              <a:t>CTEPH</a:t>
            </a:r>
            <a:br>
              <a:rPr lang="en-US" sz="3600" smtClean="0"/>
            </a:br>
            <a:r>
              <a:rPr lang="en-US" sz="3200" i="1" smtClean="0"/>
              <a:t>Pathophysiology and Treatment Options</a:t>
            </a:r>
            <a:endParaRPr lang="en-US" sz="3200" i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9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Medical Therapies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9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Approved Medical Therapy for CTEPH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6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5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5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Learning Objectives</a:t>
            </a:r>
            <a:endParaRPr 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9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ESC/ERS Guidelines </a:t>
            </a:r>
            <a:br>
              <a:rPr lang="en-US" smtClean="0"/>
            </a:br>
            <a:r>
              <a:rPr lang="en-US" sz="3200" i="1" smtClean="0"/>
              <a:t>Pathobiology of CTEPH</a:t>
            </a:r>
            <a:r>
              <a:rPr lang="en-US" sz="3200" i="1" baseline="30000" smtClean="0"/>
              <a:t>a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ESC/ERS Guidelines</a:t>
            </a:r>
            <a:br>
              <a:rPr lang="en-US" smtClean="0"/>
            </a:br>
            <a:r>
              <a:rPr lang="en-US" sz="3200" i="1" smtClean="0"/>
              <a:t>Pathobiology of CTEPH</a:t>
            </a:r>
            <a:r>
              <a:rPr lang="en-US" sz="3200" i="1" baseline="30000" smtClean="0"/>
              <a:t>a </a:t>
            </a:r>
            <a:r>
              <a:rPr lang="en-US" sz="3200" i="1" smtClean="0"/>
              <a:t>(cont)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3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to Suspect CTEPH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7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Components of the Diagnostic Workup*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9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ESC/ERS Guidelines</a:t>
            </a:r>
            <a:br>
              <a:rPr lang="en-US" smtClean="0"/>
            </a:br>
            <a:r>
              <a:rPr lang="en-US" sz="3200" i="1" smtClean="0"/>
              <a:t>Diagnosis of CTEPH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3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Pulmonary Endarterectomy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0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CTEPH Pathophysiology and Treatment Options</vt:lpstr>
      <vt:lpstr>Learning Objectives</vt:lpstr>
      <vt:lpstr>ESC/ERS Guidelines  Pathobiology of CTEPHa</vt:lpstr>
      <vt:lpstr>ESC/ERS Guidelines Pathobiology of CTEPHa (cont)</vt:lpstr>
      <vt:lpstr>When to Suspect CTEPH</vt:lpstr>
      <vt:lpstr>Components of the Diagnostic Workup*</vt:lpstr>
      <vt:lpstr>ESC/ERS Guidelines Diagnosis of CTEPH</vt:lpstr>
      <vt:lpstr>Pulmonary Endarterectomy</vt:lpstr>
      <vt:lpstr>PowerPoint Presentation</vt:lpstr>
      <vt:lpstr>Medical Therapies (cont)</vt:lpstr>
      <vt:lpstr>Approved Medical Therapy for CTEPH</vt:lpstr>
      <vt:lpstr>Abbreviations</vt:lpstr>
      <vt:lpstr>References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CTEPH Pathophysiology and Treatment Options</dc:title>
  <dc:creator>CMalone</dc:creator>
  <cp:lastModifiedBy>CMalone</cp:lastModifiedBy>
  <cp:revision>1</cp:revision>
  <dcterms:created xsi:type="dcterms:W3CDTF">2013-12-12T19:12:59Z</dcterms:created>
  <dcterms:modified xsi:type="dcterms:W3CDTF">2013-12-12T19:13:00Z</dcterms:modified>
</cp:coreProperties>
</file>