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6D4B-BCDE-4CFE-ADE9-2E4CF35AA3B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E32-9BD6-4AF4-B05B-C26F6A3A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6D4B-BCDE-4CFE-ADE9-2E4CF35AA3B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3E32-9BD6-4AF4-B05B-C26F6A3A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Year in Review: Expert Analysis of Clinical Updates in Chronic Kidney Disease-Bone Mineral Disorder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9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Sevelamer vs Calcium Carbonate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7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7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62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1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mtClean="0">
                <a:latin typeface="Arial" charset="0"/>
              </a:rPr>
              <a:t>Program Goals</a:t>
            </a:r>
            <a:endParaRPr lang="en-US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7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6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2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0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03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6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5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4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Year in Review: Expert Analysis of Clinical Updates in Chronic Kidney Disease-Bone Mineral Disorder</vt:lpstr>
      <vt:lpstr>PowerPoint Presentation</vt:lpstr>
      <vt:lpstr>Program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Sevelamer vs Calcium Carbonate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in Review: Expert Analysis of Clinical Updates in Chronic Kidney Disease-Bone Mineral Disorder</dc:title>
  <dc:creator>SOluku</dc:creator>
  <cp:lastModifiedBy>IMGTemp</cp:lastModifiedBy>
  <cp:revision>1</cp:revision>
  <dcterms:created xsi:type="dcterms:W3CDTF">2014-01-03T20:29:01Z</dcterms:created>
  <dcterms:modified xsi:type="dcterms:W3CDTF">2014-01-22T21:33:24Z</dcterms:modified>
</cp:coreProperties>
</file>