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D829-5597-4A5A-90A7-482910ACDB4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0049-88EE-4AEB-A479-19EBDD7B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3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4D829-5597-4A5A-90A7-482910ACDB4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90049-88EE-4AEB-A479-19EBDD7B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2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Managing Depression in Bipolar I Disorder</a:t>
            </a:r>
            <a:endParaRPr lang="en-US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44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OFC in BP I Depression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68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Quetiapine for BP I Depression: BOLDER I</a:t>
            </a:r>
            <a:r>
              <a:rPr lang="en-US" baseline="30000" smtClean="0">
                <a:solidFill>
                  <a:schemeClr val="accent1"/>
                </a:solidFill>
                <a:latin typeface="Arial" charset="0"/>
              </a:rPr>
              <a:t>a</a:t>
            </a:r>
            <a:r>
              <a:rPr lang="en-US" smtClean="0">
                <a:solidFill>
                  <a:schemeClr val="accent1"/>
                </a:solidFill>
                <a:latin typeface="Arial" charset="0"/>
              </a:rPr>
              <a:t> and BOLDER II</a:t>
            </a:r>
            <a:r>
              <a:rPr lang="en-US" baseline="30000" smtClean="0">
                <a:solidFill>
                  <a:schemeClr val="accent1"/>
                </a:solidFill>
                <a:latin typeface="Arial" charset="0"/>
              </a:rPr>
              <a:t>b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48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Quetiapine: Adverse Effects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9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Lurasidone Mono- and Adjunctive Therapy for BP I Depression 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3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Lurasidone: Adverse Effects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37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Comparative Efficacy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71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Treatment-</a:t>
            </a:r>
            <a:r>
              <a:rPr lang="en-US" smtClean="0">
                <a:latin typeface="Arial" charset="0"/>
              </a:rPr>
              <a:t>E</a:t>
            </a:r>
            <a:r>
              <a:rPr lang="en-US" smtClean="0">
                <a:solidFill>
                  <a:schemeClr val="accent1"/>
                </a:solidFill>
                <a:latin typeface="Arial" charset="0"/>
              </a:rPr>
              <a:t>mergent Adverse Effects</a:t>
            </a:r>
            <a:endParaRPr lang="en-US" sz="1800" b="0" dirty="0" smtClean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49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Other Treatments for BP I Depression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08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Real World Algorithms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74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Psychosocial Therapies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3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63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89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8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73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8413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Bipolar Depression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0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DSM-5 Criteria for Bipolar I: Changes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7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“Mixed Features” Specifier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0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Patient’s Description vs “Symptoms”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2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Historical Perspective on Treatment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9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FDA-Approved Medications for Bipolar Depression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99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On-screen Show (4:3)</PresentationFormat>
  <Paragraphs>21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Managing Depression in Bipolar I Disorder</vt:lpstr>
      <vt:lpstr>PowerPoint Presentation</vt:lpstr>
      <vt:lpstr>PowerPoint Presentation</vt:lpstr>
      <vt:lpstr>Bipolar Depression</vt:lpstr>
      <vt:lpstr>DSM-5 Criteria for Bipolar I: Changes</vt:lpstr>
      <vt:lpstr>“Mixed Features” Specifier</vt:lpstr>
      <vt:lpstr>Patient’s Description vs “Symptoms”</vt:lpstr>
      <vt:lpstr>Historical Perspective on Treatment</vt:lpstr>
      <vt:lpstr>FDA-Approved Medications for Bipolar Depression</vt:lpstr>
      <vt:lpstr>OFC in BP I Depression</vt:lpstr>
      <vt:lpstr>Quetiapine for BP I Depression: BOLDER Ia and BOLDER IIb</vt:lpstr>
      <vt:lpstr>Quetiapine: Adverse Effects</vt:lpstr>
      <vt:lpstr>Lurasidone Mono- and Adjunctive Therapy for BP I Depression </vt:lpstr>
      <vt:lpstr>Lurasidone: Adverse Effects</vt:lpstr>
      <vt:lpstr>Comparative Efficacy</vt:lpstr>
      <vt:lpstr>Treatment-Emergent Adverse Effects</vt:lpstr>
      <vt:lpstr>Other Treatments for BP I Depression</vt:lpstr>
      <vt:lpstr>Real World Algorithms</vt:lpstr>
      <vt:lpstr>Psychosocial Therapies</vt:lpstr>
      <vt:lpstr>Abbreviations</vt:lpstr>
      <vt:lpstr>References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Depression in Bipolar I Disorder</dc:title>
  <dc:creator>SOluku</dc:creator>
  <cp:lastModifiedBy>pscherer</cp:lastModifiedBy>
  <cp:revision>1</cp:revision>
  <dcterms:created xsi:type="dcterms:W3CDTF">2014-01-30T15:29:41Z</dcterms:created>
  <dcterms:modified xsi:type="dcterms:W3CDTF">2014-02-11T17:52:44Z</dcterms:modified>
</cp:coreProperties>
</file>