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E76C2-15BD-4545-BEE7-967B787C29E5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948FB-ED3D-4229-AA70-E336EE05D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89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E76C2-15BD-4545-BEE7-967B787C29E5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948FB-ED3D-4229-AA70-E336EE05D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52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latin typeface="Arial" charset="0"/>
              </a:rPr>
              <a:t>ICD-10: Getting From Here to There</a:t>
            </a:r>
            <a:endParaRPr lang="en-US" b="0" dirty="0" smtClean="0"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277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979880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937653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Case Scenario: Crushed Left Femur 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52695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Determination of Characteristics 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158060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Case Scenario: ICD-9 vs ICD 10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460093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Benefits of ICD-10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474257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Benefits of ICD-10: Clinical 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256117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Benefits of ICD-10: Operational 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931894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Benefits of ICD-10: Professional 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78842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Benefits of ICD-10: Financial 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8330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latin typeface="Arial" charset="0"/>
              </a:rPr>
              <a:t>ICD-9 Transitioning to ICD-10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597535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The Road to 10: The Small Physician Practice's Route to ICD-10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673944"/>
      </p:ext>
    </p:extLst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A Customized Action Plan: 5 Steps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482953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Preparation: Plan Your Journey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93545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Train Your Team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164624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Common Codes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82894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Clinical Scenarios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24983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Clinical Scenarios (cont)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065689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Documentation Primer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695935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Documentation Primer (cont)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893127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Training and Educational Resources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83618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latin typeface="Arial" charset="0"/>
              </a:rPr>
              <a:t>Program Goals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322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Preparation: Update Your Processes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381420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Update Your Processes: Checklist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427756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Engage Your Vendors and Payers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7192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Technology Partner Assessment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391623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Clearinghouse Checklist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041814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Test Your Systems and Processes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419467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Test Cases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672528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Internal Testing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507194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External Testing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149151"/>
      </p:ext>
    </p:extLst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Practice Coding in ICD-10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539352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latin typeface="Arial" charset="0"/>
              </a:rPr>
              <a:t>My ICD-9 Experience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582702"/>
      </p:ext>
    </p:extLst>
  </p:cSld>
  <p:clrMapOvr>
    <a:masterClrMapping/>
  </p:clrMapOvr>
  <p:transition spd="slow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Delegate!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175574"/>
      </p:ext>
    </p:extLst>
  </p:cSld>
  <p:clrMapOvr>
    <a:masterClrMapping/>
  </p:clrMapOvr>
  <p:transition spd="slow"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Key Takeaways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5627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Key Takeaways (cont)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630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Key Takeaways (cont)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855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Abbreviations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990937"/>
      </p:ext>
    </p:extLst>
  </p:cSld>
  <p:clrMapOvr>
    <a:masterClrMapping/>
  </p:clrMapOvr>
  <p:transition spd="slow">
    <p:wip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References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26286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latin typeface="Arial" charset="0"/>
              </a:rPr>
              <a:t>Enhancements With ICD-10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596210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latin typeface="Arial" charset="0"/>
              </a:rPr>
              <a:t>Partnering With Industry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901849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latin typeface="Arial" charset="0"/>
              </a:rPr>
              <a:t>Activity Agenda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073161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Diagnosis Codes vs Procedure Codes</a:t>
            </a:r>
            <a:endParaRPr lang="en-US" b="0" dirty="0" smtClean="0">
              <a:solidFill>
                <a:srgbClr val="006195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501539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995184"/>
      </p:ext>
    </p:extLst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</Words>
  <Application>Microsoft Office PowerPoint</Application>
  <PresentationFormat>On-screen Show (4:3)</PresentationFormat>
  <Paragraphs>42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ICD-10: Getting From Here to There</vt:lpstr>
      <vt:lpstr>ICD-9 Transitioning to ICD-10</vt:lpstr>
      <vt:lpstr>Program Goals</vt:lpstr>
      <vt:lpstr>My ICD-9 Experience</vt:lpstr>
      <vt:lpstr>Enhancements With ICD-10</vt:lpstr>
      <vt:lpstr>Partnering With Industry</vt:lpstr>
      <vt:lpstr>Activity Agenda</vt:lpstr>
      <vt:lpstr>Diagnosis Codes vs Procedure Codes</vt:lpstr>
      <vt:lpstr>PowerPoint Presentation</vt:lpstr>
      <vt:lpstr>PowerPoint Presentation</vt:lpstr>
      <vt:lpstr>PowerPoint Presentation</vt:lpstr>
      <vt:lpstr>Case Scenario: Crushed Left Femur </vt:lpstr>
      <vt:lpstr>Determination of Characteristics </vt:lpstr>
      <vt:lpstr>Case Scenario: ICD-9 vs ICD 10</vt:lpstr>
      <vt:lpstr>Benefits of ICD-10</vt:lpstr>
      <vt:lpstr>Benefits of ICD-10: Clinical </vt:lpstr>
      <vt:lpstr>Benefits of ICD-10: Operational </vt:lpstr>
      <vt:lpstr>Benefits of ICD-10: Professional </vt:lpstr>
      <vt:lpstr>Benefits of ICD-10: Financial </vt:lpstr>
      <vt:lpstr>The Road to 10: The Small Physician Practice's Route to ICD-10</vt:lpstr>
      <vt:lpstr>A Customized Action Plan: 5 Steps</vt:lpstr>
      <vt:lpstr>Preparation: Plan Your Journey</vt:lpstr>
      <vt:lpstr>Train Your Team</vt:lpstr>
      <vt:lpstr>Common Codes</vt:lpstr>
      <vt:lpstr>Clinical Scenarios</vt:lpstr>
      <vt:lpstr>Clinical Scenarios (cont)</vt:lpstr>
      <vt:lpstr>Documentation Primer</vt:lpstr>
      <vt:lpstr>Documentation Primer (cont)</vt:lpstr>
      <vt:lpstr>Training and Educational Resources</vt:lpstr>
      <vt:lpstr>Preparation: Update Your Processes</vt:lpstr>
      <vt:lpstr>Update Your Processes: Checklist</vt:lpstr>
      <vt:lpstr>Engage Your Vendors and Payers</vt:lpstr>
      <vt:lpstr>Technology Partner Assessment</vt:lpstr>
      <vt:lpstr>Clearinghouse Checklist</vt:lpstr>
      <vt:lpstr>Test Your Systems and Processes</vt:lpstr>
      <vt:lpstr>Test Cases</vt:lpstr>
      <vt:lpstr>Internal Testing</vt:lpstr>
      <vt:lpstr>External Testing</vt:lpstr>
      <vt:lpstr>Practice Coding in ICD-10</vt:lpstr>
      <vt:lpstr>Delegate!</vt:lpstr>
      <vt:lpstr>Key Takeaways</vt:lpstr>
      <vt:lpstr>Key Takeaways (cont)</vt:lpstr>
      <vt:lpstr>Key Takeaways (cont)</vt:lpstr>
      <vt:lpstr>Abbreviations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ICD-10: Getting From Here to There</dc:title>
  <dc:creator>ETreventi</dc:creator>
  <cp:lastModifiedBy>ETreventi</cp:lastModifiedBy>
  <cp:revision>1</cp:revision>
  <dcterms:created xsi:type="dcterms:W3CDTF">2014-09-11T13:22:18Z</dcterms:created>
  <dcterms:modified xsi:type="dcterms:W3CDTF">2014-09-11T13:22:18Z</dcterms:modified>
</cp:coreProperties>
</file>