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F1AA-93C6-4C69-A91F-B51D1D4B7458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8073-B9A6-4CD6-BED8-64F493CD6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8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DF1AA-93C6-4C69-A91F-B51D1D4B7458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D8073-B9A6-4CD6-BED8-64F493CD6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9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3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Definition and Classification of Cancer Cachexia</a:t>
            </a:r>
            <a:br>
              <a:rPr lang="en-US" altLang="en-US" smtClean="0"/>
            </a:br>
            <a:r>
              <a:rPr lang="en-US" altLang="en-US" sz="3200" i="1" smtClean="0"/>
              <a:t>An International Consensus</a:t>
            </a:r>
            <a:endParaRPr lang="en-US" alt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59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Ubiquitin-Proteasome System 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22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Cachexia is Not Starvation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61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Program Outline</a:t>
            </a:r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18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Parenteral Nutrition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79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Meta-analysis</a:t>
            </a:r>
            <a:br>
              <a:rPr lang="en-US" altLang="en-US" smtClean="0"/>
            </a:br>
            <a:r>
              <a:rPr lang="en-US" altLang="en-US" sz="3200" i="1" smtClean="0"/>
              <a:t>TPN for Cancer Patients Receiving Chemotherapy</a:t>
            </a:r>
            <a:endParaRPr lang="en-US" alt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66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Effect on Survival</a:t>
            </a:r>
            <a:br>
              <a:rPr lang="en-US" altLang="en-US" smtClean="0"/>
            </a:br>
            <a:r>
              <a:rPr lang="en-US" altLang="en-US" sz="3200" i="1" smtClean="0"/>
              <a:t>Oral Feeding for Malnourished Cancer Patients</a:t>
            </a:r>
            <a:endParaRPr lang="en-US" alt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3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Approach to the Patient With </a:t>
            </a:r>
            <a:br>
              <a:rPr lang="en-US" altLang="en-US" smtClean="0"/>
            </a:br>
            <a:r>
              <a:rPr lang="en-US" altLang="en-US" smtClean="0"/>
              <a:t>Cachexia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21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Megestrol Acetate </a:t>
            </a:r>
            <a:br>
              <a:rPr lang="en-US" altLang="en-US" smtClean="0"/>
            </a:br>
            <a:r>
              <a:rPr lang="en-US" altLang="en-US" sz="3200" i="1" smtClean="0"/>
              <a:t>Dosing</a:t>
            </a:r>
            <a:endParaRPr lang="en-US" alt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45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Megestrol Acetate vs Placebo </a:t>
            </a:r>
            <a:br>
              <a:rPr lang="en-US" altLang="en-US" smtClean="0"/>
            </a:br>
            <a:r>
              <a:rPr lang="en-US" altLang="en-US" sz="3200" i="1" smtClean="0"/>
              <a:t>Effect on Appetite</a:t>
            </a:r>
            <a:endParaRPr lang="en-US" alt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4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Program Goals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Megestrol Acetate</a:t>
            </a:r>
            <a:br>
              <a:rPr lang="en-US" altLang="en-US" smtClean="0"/>
            </a:br>
            <a:r>
              <a:rPr lang="en-US" altLang="en-US" sz="3200" i="1" smtClean="0"/>
              <a:t>Limitations</a:t>
            </a:r>
            <a:endParaRPr lang="en-US" alt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66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Despite Improvements in Appetite, Quality of Life Is Not Always Improved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56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Program Outline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39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New Avenues of Investigation for Treatment of Cancer-related Cachexia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21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Antimyostatin Agents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01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Antimyostatin Therapy</a:t>
            </a:r>
            <a:r>
              <a:rPr lang="en-US" altLang="en-US" sz="3500" smtClean="0"/>
              <a:t> </a:t>
            </a:r>
            <a:br>
              <a:rPr lang="en-US" altLang="en-US" sz="3500" smtClean="0"/>
            </a:br>
            <a:r>
              <a:rPr lang="en-US" altLang="en-US" sz="3200" i="1" smtClean="0"/>
              <a:t>Improvements in Body Weight and Survival</a:t>
            </a:r>
            <a:endParaRPr lang="en-US" altLang="en-US" sz="35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59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Example of Natural Myostatin Deficiency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0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Example of Natural Myostatin Deficiency (cont)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94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JAK Inhibition Associated With Weight Gain in Myelofibrosis Patients  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30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Ruxolitinib for Treatment of Metastatic Pancreatic Cancer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9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Introduction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06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Ghrelin Analogues </a:t>
            </a:r>
            <a:br>
              <a:rPr lang="en-US" altLang="en-US" smtClean="0"/>
            </a:br>
            <a:r>
              <a:rPr lang="en-US" altLang="en-US" sz="3200" i="1" smtClean="0"/>
              <a:t>Anamorelin for Treatment of Cancer Cachexia</a:t>
            </a:r>
            <a:endParaRPr lang="en-US" alt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68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Treatment With Anamorelin Improves Patient-reported Symptoms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58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25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3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79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75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351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50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22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Program Outline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50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Patient-reported End-of-life Cancer Symptoms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17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Loss of Appetite Affects Survival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85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Effect of Weight Loss on Survival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Body Composition Changes in Cancer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56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Consequences of Cachexia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13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On-screen Show (4:3)</PresentationFormat>
  <Paragraphs>37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Program Goals</vt:lpstr>
      <vt:lpstr>Introduction</vt:lpstr>
      <vt:lpstr>Program Outline</vt:lpstr>
      <vt:lpstr>Patient-reported End-of-life Cancer Symptoms</vt:lpstr>
      <vt:lpstr>Loss of Appetite Affects Survival</vt:lpstr>
      <vt:lpstr>Effect of Weight Loss on Survival</vt:lpstr>
      <vt:lpstr>Body Composition Changes in Cancer</vt:lpstr>
      <vt:lpstr>Consequences of Cachexia</vt:lpstr>
      <vt:lpstr>Definition and Classification of Cancer Cachexia An International Consensus</vt:lpstr>
      <vt:lpstr>Ubiquitin-Proteasome System </vt:lpstr>
      <vt:lpstr>Cachexia is Not Starvation</vt:lpstr>
      <vt:lpstr>Program Outline</vt:lpstr>
      <vt:lpstr>Parenteral Nutrition</vt:lpstr>
      <vt:lpstr>Meta-analysis TPN for Cancer Patients Receiving Chemotherapy</vt:lpstr>
      <vt:lpstr>Effect on Survival Oral Feeding for Malnourished Cancer Patients</vt:lpstr>
      <vt:lpstr>Approach to the Patient With  Cachexia</vt:lpstr>
      <vt:lpstr>Megestrol Acetate  Dosing</vt:lpstr>
      <vt:lpstr>Megestrol Acetate vs Placebo  Effect on Appetite</vt:lpstr>
      <vt:lpstr>Megestrol Acetate Limitations</vt:lpstr>
      <vt:lpstr>Despite Improvements in Appetite, Quality of Life Is Not Always Improved</vt:lpstr>
      <vt:lpstr>Program Outline</vt:lpstr>
      <vt:lpstr>New Avenues of Investigation for Treatment of Cancer-related Cachexia</vt:lpstr>
      <vt:lpstr>Antimyostatin Agents</vt:lpstr>
      <vt:lpstr>Antimyostatin Therapy  Improvements in Body Weight and Survival</vt:lpstr>
      <vt:lpstr>Example of Natural Myostatin Deficiency</vt:lpstr>
      <vt:lpstr>Example of Natural Myostatin Deficiency (cont)</vt:lpstr>
      <vt:lpstr>JAK Inhibition Associated With Weight Gain in Myelofibrosis Patients  </vt:lpstr>
      <vt:lpstr>Ruxolitinib for Treatment of Metastatic Pancreatic Cancer</vt:lpstr>
      <vt:lpstr>Ghrelin Analogues  Anamorelin for Treatment of Cancer Cachexia</vt:lpstr>
      <vt:lpstr>Treatment With Anamorelin Improves Patient-reported Symptoms</vt:lpstr>
      <vt:lpstr>Summary</vt:lpstr>
      <vt:lpstr>Abbreviations</vt:lpstr>
      <vt:lpstr>References</vt:lpstr>
      <vt:lpstr>References (cont)</vt:lpstr>
      <vt:lpstr>References (cont)</vt:lpstr>
      <vt:lpstr>References (cont)</vt:lpstr>
      <vt:lpstr>References (cont)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SOluku</dc:creator>
  <cp:lastModifiedBy>smoench</cp:lastModifiedBy>
  <cp:revision>2</cp:revision>
  <dcterms:created xsi:type="dcterms:W3CDTF">2014-04-18T18:18:56Z</dcterms:created>
  <dcterms:modified xsi:type="dcterms:W3CDTF">2014-04-18T18:25:56Z</dcterms:modified>
</cp:coreProperties>
</file>