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271B-2924-4902-A482-9B9394AD12BC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4BB2-E99D-410D-80B8-A0703B959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D271B-2924-4902-A482-9B9394AD12BC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54BB2-E99D-410D-80B8-A0703B959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7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defRPr/>
            </a:pPr>
            <a:r>
              <a:rPr lang="en-US" smtClean="0"/>
              <a:t>Zeroing In on the Differential Diagnosis and Hemodynamics of Pulmonary Hypertension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Measuring LV Filling Pressures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5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Separating PAH From PVH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2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Provocative Maneuvers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8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Basic Definitions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1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Differentiating PAH From PVH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PVH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2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Essential Tests to Evaluate PH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6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Differentiating PAH From PVH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Differentiating PAH From PVH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Essentials of Performing RHC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Essentials of Performing RHC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5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Zeroing In on the Differential Diagnosis and Hemodynamics of Pulmonary Hypertension</vt:lpstr>
      <vt:lpstr>Basic Definitions</vt:lpstr>
      <vt:lpstr>Differentiating PAH From PVH</vt:lpstr>
      <vt:lpstr>PVH</vt:lpstr>
      <vt:lpstr>Essential Tests to Evaluate PH</vt:lpstr>
      <vt:lpstr>Differentiating PAH From PVH</vt:lpstr>
      <vt:lpstr>Differentiating PAH From PVH (cont)</vt:lpstr>
      <vt:lpstr>Essentials of Performing RHC</vt:lpstr>
      <vt:lpstr>Essentials of Performing RHC (cont)</vt:lpstr>
      <vt:lpstr>Measuring LV Filling Pressures</vt:lpstr>
      <vt:lpstr>Separating PAH From PVH</vt:lpstr>
      <vt:lpstr>Provocative Maneuvers</vt:lpstr>
      <vt:lpstr>Abbreviations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Zeroing In on the Differential Diagnosis and Hemodynamics of Pulmonary Hypertension</dc:title>
  <dc:creator>SOluku</dc:creator>
  <cp:lastModifiedBy>IMGTemp</cp:lastModifiedBy>
  <cp:revision>2</cp:revision>
  <dcterms:created xsi:type="dcterms:W3CDTF">2014-05-13T17:06:16Z</dcterms:created>
  <dcterms:modified xsi:type="dcterms:W3CDTF">2014-05-21T14:54:44Z</dcterms:modified>
</cp:coreProperties>
</file>