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4891-5059-489D-BB03-6B3004109F2C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8484-FCA0-4451-84D7-4AC700F6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4891-5059-489D-BB03-6B3004109F2C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8484-FCA0-4451-84D7-4AC700F6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Improving Narcolepsy Diagnosis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3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Change the Terminology?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0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Changes – ICSD-3 Narcolepsy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DSM-5 Narcolepsy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6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DSM-5 Narcolepsy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Criteria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Criteria: Diagnosis in Children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Criteria: Defining Cataplexy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Criteria: Sleep Studies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2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Criteria: Hypocretin Levels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8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Narcolepsy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8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10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582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011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6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ICSD Narcolepsy Nomenclature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9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Improving Narcolepsy Diagnosis</vt:lpstr>
      <vt:lpstr>PowerPoint Presentation</vt:lpstr>
      <vt:lpstr>History of Narcolepsy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ICSD Narcolepsy Nomenclature</vt:lpstr>
      <vt:lpstr>Why Change the Terminology?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Changes – ICSD-3 Narcolepsy</vt:lpstr>
      <vt:lpstr>DSM-5 Narcolepsy</vt:lpstr>
      <vt:lpstr>DSM-5 Narcolepsy (cont)</vt:lpstr>
      <vt:lpstr>Implementation of Criteria</vt:lpstr>
      <vt:lpstr>Implementation of Criteria: Diagnosis in Children</vt:lpstr>
      <vt:lpstr>Implementation of Criteria: Defining Cataplexy</vt:lpstr>
      <vt:lpstr>Implementation of Criteria: Sleep Studies</vt:lpstr>
      <vt:lpstr>Implementation of Criteria: Hypocretin Levels</vt:lpstr>
      <vt:lpstr>Differential Diagnosis</vt:lpstr>
      <vt:lpstr>Summary</vt:lpstr>
      <vt:lpstr>Abbreviations</vt:lpstr>
      <vt:lpstr>References</vt:lpstr>
      <vt:lpstr>References (cont)</vt:lpstr>
      <vt:lpstr>References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Narcolepsy Diagnosis</dc:title>
  <dc:creator>KWTulley</dc:creator>
  <cp:lastModifiedBy>IMGTemp</cp:lastModifiedBy>
  <cp:revision>2</cp:revision>
  <dcterms:created xsi:type="dcterms:W3CDTF">2014-06-10T19:16:31Z</dcterms:created>
  <dcterms:modified xsi:type="dcterms:W3CDTF">2014-06-12T21:22:19Z</dcterms:modified>
</cp:coreProperties>
</file>