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8F95-73E3-4F11-BCEA-98646969B7C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6AEB-D105-4479-B7DA-B48403C2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2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18F95-73E3-4F11-BCEA-98646969B7C8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36AEB-D105-4479-B7DA-B48403C2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0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6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>
                <a:cs typeface="Arial" charset="0"/>
              </a:rPr>
              <a:t>Myocardial Infarction in NOAC Trials</a:t>
            </a:r>
            <a:endParaRPr lang="en-US" sz="3200" i="1" dirty="0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9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All NOACs</a:t>
            </a:r>
            <a:br>
              <a:rPr lang="en-US" smtClean="0"/>
            </a:br>
            <a:r>
              <a:rPr lang="en-US" sz="3200" i="1" smtClean="0"/>
              <a:t>Stroke or Systemic Embolic Event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4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Secondary Efficacy Outcomes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4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Baseline Characteristics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4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All NOACs</a:t>
            </a:r>
            <a:br>
              <a:rPr lang="en-US" smtClean="0"/>
            </a:br>
            <a:r>
              <a:rPr lang="en-US" sz="3200" i="1" smtClean="0"/>
              <a:t>Major Bleeding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for Warfarin Still Persists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4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NOAC Antidotes in Clinical Trials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66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81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28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0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9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1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87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3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1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Atrial Fibrillation and Stroke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1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1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Overview of NOACs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2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ea typeface="ＭＳ Ｐゴシック" pitchFamily="34" charset="-128"/>
              </a:rPr>
              <a:t>Potential for Drug-Drug Interactions</a:t>
            </a:r>
            <a:r>
              <a:rPr lang="en-US" altLang="en-US" sz="3200" smtClean="0">
                <a:ea typeface="ＭＳ Ｐゴシック" pitchFamily="34" charset="-128"/>
              </a:rPr>
              <a:t/>
            </a:r>
            <a:br>
              <a:rPr lang="en-US" altLang="en-US" sz="3200" smtClean="0">
                <a:ea typeface="ＭＳ Ｐゴシック" pitchFamily="34" charset="-128"/>
              </a:rPr>
            </a:br>
            <a:r>
              <a:rPr lang="en-US" altLang="en-US" sz="3000" i="1" smtClean="0">
                <a:ea typeface="ＭＳ Ｐゴシック" pitchFamily="34" charset="-128"/>
              </a:rPr>
              <a:t>All NOACs Are Substrates for P-glycoprotein</a:t>
            </a:r>
            <a:endParaRPr lang="en-US" altLang="en-US" sz="3000" i="1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4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smtClean="0">
                <a:effectLst/>
              </a:rPr>
              <a:t>Drug-Drug Interactions</a:t>
            </a:r>
            <a:r>
              <a:rPr lang="en-GB" sz="3200" smtClean="0">
                <a:effectLst/>
              </a:rPr>
              <a:t/>
            </a:r>
            <a:br>
              <a:rPr lang="en-GB" sz="3200" smtClean="0">
                <a:effectLst/>
              </a:rPr>
            </a:br>
            <a:r>
              <a:rPr lang="en-GB" sz="3200" i="1" smtClean="0">
                <a:effectLst/>
              </a:rPr>
              <a:t>Effect on NOAC Plasma Levels</a:t>
            </a:r>
            <a:endParaRPr lang="en-GB" sz="3200" i="1" dirty="0" smtClean="0">
              <a:effectLst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7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9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On-screen Show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Atrial Fibrillation and Stroke</vt:lpstr>
      <vt:lpstr>PowerPoint Presentation</vt:lpstr>
      <vt:lpstr>PowerPoint Presentation</vt:lpstr>
      <vt:lpstr>Overview of NOACs</vt:lpstr>
      <vt:lpstr>Potential for Drug-Drug Interactions All NOACs Are Substrates for P-glycoprotein</vt:lpstr>
      <vt:lpstr>Drug-Drug Interactions Effect on NOAC Plasma Levels</vt:lpstr>
      <vt:lpstr>PowerPoint Presentation</vt:lpstr>
      <vt:lpstr>Myocardial Infarction in NOAC Trials</vt:lpstr>
      <vt:lpstr>All NOACs Stroke or Systemic Embolic Event</vt:lpstr>
      <vt:lpstr>Secondary Efficacy Outcomes</vt:lpstr>
      <vt:lpstr>Baseline Characteristics</vt:lpstr>
      <vt:lpstr>All NOACs Major Bleeding</vt:lpstr>
      <vt:lpstr>Role for Warfarin Still Persists</vt:lpstr>
      <vt:lpstr>NOAC Antidotes in Clinical Trials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CMalone</dc:creator>
  <cp:lastModifiedBy>CMalone</cp:lastModifiedBy>
  <cp:revision>1</cp:revision>
  <dcterms:created xsi:type="dcterms:W3CDTF">2014-06-19T16:07:14Z</dcterms:created>
  <dcterms:modified xsi:type="dcterms:W3CDTF">2014-06-19T16:07:14Z</dcterms:modified>
</cp:coreProperties>
</file>