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22CEB-089B-4F28-A094-B3C970951236}" type="datetimeFigureOut">
              <a:rPr lang="en-US" smtClean="0"/>
              <a:t>7/2/2014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B34F0-F27D-476F-B92C-BBB3D98F6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04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22CEB-089B-4F28-A094-B3C970951236}" type="datetimeFigureOut">
              <a:rPr lang="en-US" smtClean="0"/>
              <a:t>7/2/2014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B34F0-F27D-476F-B92C-BBB3D98F6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442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The Role of Chemotherapy in Improving Quality of Life in Advanced NSCLC</a:t>
            </a:r>
            <a:r>
              <a:rPr lang="en-US" i="1" smtClean="0"/>
              <a:t/>
            </a:r>
            <a:br>
              <a:rPr lang="en-US" i="1" smtClean="0"/>
            </a:br>
            <a:endParaRPr lang="en-US" b="0" dirty="0" smtClean="0"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177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963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575647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Individualizing Chemotherapy </a:t>
            </a:r>
            <a:r>
              <a:rPr lang="en-US" smtClean="0">
                <a:cs typeface="Arial" panose="020B0604020202020204" pitchFamily="34" charset="0"/>
              </a:rPr>
              <a:t>Selection</a:t>
            </a:r>
            <a:br>
              <a:rPr lang="en-US" smtClean="0">
                <a:cs typeface="Arial" panose="020B0604020202020204" pitchFamily="34" charset="0"/>
              </a:rPr>
            </a:br>
            <a:r>
              <a:rPr lang="en-US" sz="3200" i="1" smtClean="0">
                <a:cs typeface="Arial" panose="020B0604020202020204" pitchFamily="34" charset="0"/>
              </a:rPr>
              <a:t>PointBreak Trial: Safety Results</a:t>
            </a:r>
            <a:endParaRPr lang="en-US" sz="3200" i="1" dirty="0"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217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i="1" smtClean="0"/>
              <a:t>Nab</a:t>
            </a:r>
            <a:r>
              <a:rPr lang="en-US" smtClean="0"/>
              <a:t>-paclitaxel vs Solvent-based Paclitaxel in First-line Chemotherapy</a:t>
            </a:r>
            <a:br>
              <a:rPr lang="en-US" smtClean="0"/>
            </a:br>
            <a:r>
              <a:rPr lang="en-US" sz="3200" i="1" smtClean="0"/>
              <a:t>Trial Design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525721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/>
            </a:r>
            <a:br>
              <a:rPr lang="en-US" smtClean="0"/>
            </a:br>
            <a:r>
              <a:rPr lang="en-US" i="1" smtClean="0"/>
              <a:t>Nab</a:t>
            </a:r>
            <a:r>
              <a:rPr lang="en-US" smtClean="0"/>
              <a:t>-paclitaxel vs Solvent-based Paclitaxel in First-line Chemotherapy</a:t>
            </a:r>
            <a:br>
              <a:rPr lang="en-US" smtClean="0"/>
            </a:br>
            <a:r>
              <a:rPr lang="en-US" sz="3200" i="1" smtClean="0"/>
              <a:t>Efficacy Results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867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i="1" smtClean="0"/>
              <a:t>Nab</a:t>
            </a:r>
            <a:r>
              <a:rPr lang="en-US" smtClean="0"/>
              <a:t>-paclitaxel vs Solvent-based Paclitaxel in First-line Chemotherapy</a:t>
            </a:r>
            <a:br>
              <a:rPr lang="en-US" smtClean="0"/>
            </a:br>
            <a:r>
              <a:rPr lang="en-US" sz="3200" i="1" smtClean="0"/>
              <a:t>Safety Results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09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Impact of Palliative Care in Advanced NSCLC</a:t>
            </a:r>
            <a:endParaRPr lang="en-US" sz="28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819551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Depression in Advanced NSCLC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1710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Other Interventions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418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Other Interventions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498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Program Goals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996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Summary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338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129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5847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808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0389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0064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9218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6332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248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932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Introduction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3790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594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Assessing Health-Related QoL in Advanced NSCLC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425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Chemotherapy + Supportive Care vs Supportive Care Alone in Advanced NSCLC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290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Symptom Control / Relief</a:t>
            </a:r>
            <a:br>
              <a:rPr lang="en-US" smtClean="0"/>
            </a:br>
            <a:r>
              <a:rPr lang="en-US" sz="3200" i="1" smtClean="0"/>
              <a:t>Impact on QoL in Advanced NSCLC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260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Individualized Chemotherapy Selection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466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Cisplatin vs Carboplatin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641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3200" smtClean="0"/>
              <a:t>Effective Management of Chemotherapy-induced Nausea and Vomiting Associated With Platinum Agents</a:t>
            </a:r>
            <a:endParaRPr lang="en-US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654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</Words>
  <Application>Microsoft Office PowerPoint</Application>
  <PresentationFormat>On-screen Show (4:3)</PresentationFormat>
  <Paragraphs>28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The Role of Chemotherapy in Improving Quality of Life in Advanced NSCLC </vt:lpstr>
      <vt:lpstr>Program Goals</vt:lpstr>
      <vt:lpstr>Introduction</vt:lpstr>
      <vt:lpstr>Assessing Health-Related QoL in Advanced NSCLC</vt:lpstr>
      <vt:lpstr>Chemotherapy + Supportive Care vs Supportive Care Alone in Advanced NSCLC</vt:lpstr>
      <vt:lpstr>Symptom Control / Relief Impact on QoL in Advanced NSCLC</vt:lpstr>
      <vt:lpstr>Individualized Chemotherapy Selection</vt:lpstr>
      <vt:lpstr>Cisplatin vs Carboplatin</vt:lpstr>
      <vt:lpstr>Effective Management of Chemotherapy-induced Nausea and Vomiting Associated With Platinum Agents</vt:lpstr>
      <vt:lpstr>PowerPoint Presentation</vt:lpstr>
      <vt:lpstr>PowerPoint Presentation</vt:lpstr>
      <vt:lpstr>Individualizing Chemotherapy Selection PointBreak Trial: Safety Results</vt:lpstr>
      <vt:lpstr>Nab-paclitaxel vs Solvent-based Paclitaxel in First-line Chemotherapy Trial Design</vt:lpstr>
      <vt:lpstr> Nab-paclitaxel vs Solvent-based Paclitaxel in First-line Chemotherapy Efficacy Results</vt:lpstr>
      <vt:lpstr>Nab-paclitaxel vs Solvent-based Paclitaxel in First-line Chemotherapy Safety Results</vt:lpstr>
      <vt:lpstr>Impact of Palliative Care in Advanced NSCLC</vt:lpstr>
      <vt:lpstr>Depression in Advanced NSCLC</vt:lpstr>
      <vt:lpstr>Other Interventions</vt:lpstr>
      <vt:lpstr>Other Interventions (cont)</vt:lpstr>
      <vt:lpstr>Summary</vt:lpstr>
      <vt:lpstr>Abbreviations</vt:lpstr>
      <vt:lpstr>Abbreviations (cont)</vt:lpstr>
      <vt:lpstr>References</vt:lpstr>
      <vt:lpstr>References (cont)</vt:lpstr>
      <vt:lpstr>References (cont)</vt:lpstr>
      <vt:lpstr>References (cont)</vt:lpstr>
      <vt:lpstr>References (cont)</vt:lpstr>
      <vt:lpstr>References (cont)</vt:lpstr>
      <vt:lpstr>References (cont)</vt:lpstr>
      <vt:lpstr>References (cont)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Chemotherapy in Improving Quality of Life in Advanced NSCLC </dc:title>
  <dc:creator>CMalone</dc:creator>
  <cp:lastModifiedBy>CMalone</cp:lastModifiedBy>
  <cp:revision>1</cp:revision>
  <dcterms:created xsi:type="dcterms:W3CDTF">2014-07-02T12:08:19Z</dcterms:created>
  <dcterms:modified xsi:type="dcterms:W3CDTF">2014-07-02T12:08:19Z</dcterms:modified>
</cp:coreProperties>
</file>