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DB35-D674-4ECE-BC39-06DA63D5C2A0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0F09-7C97-424C-8556-879AAB0DB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6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DB35-D674-4ECE-BC39-06DA63D5C2A0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0F09-7C97-424C-8556-879AAB0DB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2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DB35-D674-4ECE-BC39-06DA63D5C2A0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0F09-7C97-424C-8556-879AAB0DB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3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DB35-D674-4ECE-BC39-06DA63D5C2A0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0F09-7C97-424C-8556-879AAB0DB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8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DB35-D674-4ECE-BC39-06DA63D5C2A0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0F09-7C97-424C-8556-879AAB0DB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DB35-D674-4ECE-BC39-06DA63D5C2A0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0F09-7C97-424C-8556-879AAB0DB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8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DB35-D674-4ECE-BC39-06DA63D5C2A0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0F09-7C97-424C-8556-879AAB0DB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5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DB35-D674-4ECE-BC39-06DA63D5C2A0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0F09-7C97-424C-8556-879AAB0DB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DB35-D674-4ECE-BC39-06DA63D5C2A0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0F09-7C97-424C-8556-879AAB0DB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3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DB35-D674-4ECE-BC39-06DA63D5C2A0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0F09-7C97-424C-8556-879AAB0DB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6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DB35-D674-4ECE-BC39-06DA63D5C2A0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0F09-7C97-424C-8556-879AAB0DB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0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7DB35-D674-4ECE-BC39-06DA63D5C2A0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B0F09-7C97-424C-8556-879AAB0DB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4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06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51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38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87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54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6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4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45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217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660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57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963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054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670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824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22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001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57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276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639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896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42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415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073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498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90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62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34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29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65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2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42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TaraM</dc:creator>
  <cp:lastModifiedBy>TaraM</cp:lastModifiedBy>
  <cp:revision>1</cp:revision>
  <dcterms:created xsi:type="dcterms:W3CDTF">2014-07-21T15:03:51Z</dcterms:created>
  <dcterms:modified xsi:type="dcterms:W3CDTF">2014-07-21T15:07:04Z</dcterms:modified>
</cp:coreProperties>
</file>