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7175" cy="13716000"/>
  <p:notesSz cx="7010400" cy="9296400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86" y="-354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9B8C-ED6A-49AF-83BF-EF039D377CDC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1FE8-038F-48CC-9366-7993A8400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1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B9B8C-ED6A-49AF-83BF-EF039D377CDC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1FE8-038F-48CC-9366-7993A8400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5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Frequency of Mild Hypoglycemic Symptoms </a:t>
            </a:r>
            <a:br>
              <a:rPr lang="en-US" sz="800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en-US" sz="800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in Patients With T2DM </a:t>
            </a:r>
            <a:endParaRPr lang="en-US" altLang="en-US" sz="8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6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44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8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7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3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0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0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1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7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1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70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Custom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Frequency of Mild Hypoglycemic Symptoms  in Patients With T2DM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Frequency of Mild Hypoglycemic Symptoms  in Patients With T2DM</dc:title>
  <dc:creator>IMGTemp</dc:creator>
  <cp:lastModifiedBy>IMGTemp</cp:lastModifiedBy>
  <cp:revision>2</cp:revision>
  <dcterms:created xsi:type="dcterms:W3CDTF">2014-06-19T16:39:04Z</dcterms:created>
  <dcterms:modified xsi:type="dcterms:W3CDTF">2014-06-24T18:18:58Z</dcterms:modified>
</cp:coreProperties>
</file>