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C8AEB-AD56-4EBB-A018-F06C1F9D7CF0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E7D2C-81F7-4CA4-AB06-AFD1A4522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5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C8AEB-AD56-4EBB-A018-F06C1F9D7CF0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E7D2C-81F7-4CA4-AB06-AFD1A4522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7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mtClean="0"/>
              <a:t>Implementing Best Practices in Chronic Lymphocytic Leukemia/Small Lymphocytic Lymphoma</a:t>
            </a:r>
            <a:endParaRPr lang="en-US" i="1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3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4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7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mtClean="0"/>
              <a:t>CLL/SLL</a:t>
            </a:r>
            <a:br>
              <a:rPr lang="en-US" smtClean="0"/>
            </a:br>
            <a:r>
              <a:rPr lang="en-US" sz="3600" i="1" smtClean="0"/>
              <a:t>Second-line Therapy</a:t>
            </a:r>
            <a:endParaRPr lang="en-US" sz="3600" i="1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6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0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02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94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74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36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75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6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8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mtClean="0"/>
              <a:t>CLL/SLL</a:t>
            </a:r>
            <a:br>
              <a:rPr lang="en-US" smtClean="0"/>
            </a:br>
            <a:r>
              <a:rPr lang="en-US" sz="3600" i="1" smtClean="0"/>
              <a:t>Cure vs Indefinite Therapy</a:t>
            </a:r>
            <a:endParaRPr lang="en-US" sz="3600" i="1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31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82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mtClean="0"/>
              <a:t>CLL/SLL</a:t>
            </a:r>
            <a:br>
              <a:rPr lang="en-US" smtClean="0"/>
            </a:br>
            <a:r>
              <a:rPr lang="en-US" sz="3600" i="1" smtClean="0"/>
              <a:t>CART-19 Therapy</a:t>
            </a:r>
            <a:endParaRPr lang="en-US" sz="3600" i="1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39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98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48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35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54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07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2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95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36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79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57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83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0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2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mtClean="0"/>
              <a:t>CLL/SLL</a:t>
            </a:r>
            <a:br>
              <a:rPr lang="en-US" smtClean="0"/>
            </a:br>
            <a:r>
              <a:rPr lang="en-US" sz="3600" i="1" smtClean="0"/>
              <a:t>Use of Markers in Nonclinical Trial Practice</a:t>
            </a:r>
            <a:endParaRPr lang="en-US" sz="3600" i="1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8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2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r>
              <a:rPr lang="en-US" smtClean="0"/>
              <a:t>CLL/SLL</a:t>
            </a:r>
            <a:br>
              <a:rPr lang="en-US" smtClean="0"/>
            </a:br>
            <a:r>
              <a:rPr lang="en-US" sz="3600" i="1" smtClean="0"/>
              <a:t>Frontline Therapy</a:t>
            </a:r>
            <a:endParaRPr lang="en-US" sz="3600" i="1" dirty="0" smtClean="0">
              <a:latin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5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8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60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(4:3)</PresentationFormat>
  <Paragraphs>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Implementing Best Practices in Chronic Lymphocytic Leukemia/Small Lymphocytic Lymphoma</vt:lpstr>
      <vt:lpstr>PowerPoint Presentation</vt:lpstr>
      <vt:lpstr>PowerPoint Presentation</vt:lpstr>
      <vt:lpstr>PowerPoint Presentation</vt:lpstr>
      <vt:lpstr>CLL/SLL Use of Markers in Nonclinical Trial Practice</vt:lpstr>
      <vt:lpstr>PowerPoint Presentation</vt:lpstr>
      <vt:lpstr>CLL/SLL Frontline Therapy</vt:lpstr>
      <vt:lpstr>PowerPoint Presentation</vt:lpstr>
      <vt:lpstr>PowerPoint Presentation</vt:lpstr>
      <vt:lpstr>PowerPoint Presentation</vt:lpstr>
      <vt:lpstr>PowerPoint Presentation</vt:lpstr>
      <vt:lpstr>CLL/SLL Second-line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CLL/SLL Cure vs Indefinite Therapy</vt:lpstr>
      <vt:lpstr>PowerPoint Presentation</vt:lpstr>
      <vt:lpstr>PowerPoint Presentation</vt:lpstr>
      <vt:lpstr>CLL/SLL CART-19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Best Practices in Chronic Lymphocytic Leukemia/Small Lymphocytic Lymphoma</dc:title>
  <dc:creator>CMalone</dc:creator>
  <cp:lastModifiedBy>CMalone</cp:lastModifiedBy>
  <cp:revision>1</cp:revision>
  <dcterms:created xsi:type="dcterms:W3CDTF">2014-06-25T16:47:25Z</dcterms:created>
  <dcterms:modified xsi:type="dcterms:W3CDTF">2014-06-25T16:47:25Z</dcterms:modified>
</cp:coreProperties>
</file>