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6E98-074B-4A5E-A52B-7748DC9C9BEB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6FE1-56C9-40E5-8057-84B47CED3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96E98-074B-4A5E-A52B-7748DC9C9BEB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B6FE1-56C9-40E5-8057-84B47CED3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9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Best Practices in Chronic Myeloid Leukemia by  Multidisciplinary Teams</a:t>
            </a:r>
            <a:endParaRPr lang="en-US" b="0" dirty="0" smtClean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82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Treatment-Free Remission Years After Stopping Imatinib Treatment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3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Role of Pharmacist in Cancer Care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63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Drug-Drug Interactions With TKIs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64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Role of Nurse Practitioner in </a:t>
            </a:r>
            <a:br>
              <a:rPr lang="en-US" smtClean="0"/>
            </a:br>
            <a:r>
              <a:rPr lang="en-US" smtClean="0"/>
              <a:t>Cancer Care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63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99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Monitoring Response to Therapy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82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When to Change Therapy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97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Response Criteria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85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Treatment Based on BCR-ABL Mutational Analyses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95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Addressing Adverse Events in CML Disease Management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39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87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Addressing AEs in CML Disease Management — Non-Hematologic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06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 With Patients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85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92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97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2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8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83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23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1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Arial" charset="0"/>
              </a:rPr>
              <a:t>Activity Goals</a:t>
            </a:r>
            <a:endParaRPr lang="en-US" altLang="en-US" dirty="0" smtClean="0"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90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42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8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81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33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cs typeface="Arial" charset="0"/>
              </a:rPr>
              <a:t>Comparison of Conventional Cytogenetics, FISH, and Molecular Studies</a:t>
            </a:r>
            <a:endParaRPr lang="en-US" altLang="en-US" dirty="0" smtClean="0"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84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TKIs For the Treatment of CML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66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Response Rates With Dasatinib, Nilotinib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7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Factors Influencing Response to Therapy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27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Safety Profile of Imatinib, Dasatinib, Nilotinib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99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Overall Survival per Sokal Score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87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On-screen Show (4:3)</PresentationFormat>
  <Paragraphs>31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Best Practices in Chronic Myeloid Leukemia by  Multidisciplinary Teams</vt:lpstr>
      <vt:lpstr>PowerPoint Presentation</vt:lpstr>
      <vt:lpstr>Activity Goals</vt:lpstr>
      <vt:lpstr>Comparison of Conventional Cytogenetics, FISH, and Molecular Studies</vt:lpstr>
      <vt:lpstr>TKIs For the Treatment of CML</vt:lpstr>
      <vt:lpstr>Response Rates With Dasatinib, Nilotinib</vt:lpstr>
      <vt:lpstr>Factors Influencing Response to Therapy </vt:lpstr>
      <vt:lpstr>Safety Profile of Imatinib, Dasatinib, Nilotinib</vt:lpstr>
      <vt:lpstr>Overall Survival per Sokal Score</vt:lpstr>
      <vt:lpstr>Treatment-Free Remission Years After Stopping Imatinib Treatment</vt:lpstr>
      <vt:lpstr>Role of Pharmacist in Cancer Care</vt:lpstr>
      <vt:lpstr>Drug-Drug Interactions With TKIs</vt:lpstr>
      <vt:lpstr>Role of Nurse Practitioner in  Cancer Care</vt:lpstr>
      <vt:lpstr>PowerPoint Presentation</vt:lpstr>
      <vt:lpstr>Monitoring Response to Therapy</vt:lpstr>
      <vt:lpstr>When to Change Therapy</vt:lpstr>
      <vt:lpstr>Response Criteria</vt:lpstr>
      <vt:lpstr>Treatment Based on BCR-ABL Mutational Analyses</vt:lpstr>
      <vt:lpstr>Addressing Adverse Events in CML Disease Management</vt:lpstr>
      <vt:lpstr>Addressing AEs in CML Disease Management — Non-Hematologic</vt:lpstr>
      <vt:lpstr>Communication With Patients</vt:lpstr>
      <vt:lpstr>Conclusions</vt:lpstr>
      <vt:lpstr>Abbreviations</vt:lpstr>
      <vt:lpstr>Abbreviations (cont)</vt:lpstr>
      <vt:lpstr>References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 in Chronic Myeloid Leukemia by  Multidisciplinary Teams</dc:title>
  <dc:creator>IMGTemp</dc:creator>
  <cp:lastModifiedBy>IMGTemp</cp:lastModifiedBy>
  <cp:revision>1</cp:revision>
  <dcterms:created xsi:type="dcterms:W3CDTF">2014-07-23T19:25:37Z</dcterms:created>
  <dcterms:modified xsi:type="dcterms:W3CDTF">2014-07-23T19:25:37Z</dcterms:modified>
</cp:coreProperties>
</file>