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BFE-1133-4443-8B76-0448AA5AC07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51F-90E9-499F-A63E-A9EE65301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FBFE-1133-4443-8B76-0448AA5AC07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B51F-90E9-499F-A63E-A9EE65301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Detecting and Treating Asparaginase-Related Toxicities in Acute Lymphoblastic Leukemia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07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Grades 2-4 PEG-asparaginase-Related Adverse Events in Adults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011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PEG-asparaginase in Modified Pediatric Protocol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974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PK of Dex and Asparaginase Activity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578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Asparaginase Formulations and Half-life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370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PEGylated Asparaginase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579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Asparaginase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68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Current Dosing of Asparaginase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14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AEs From PEG-asparaginase  </a:t>
            </a:r>
            <a:br>
              <a:rPr lang="en-US" altLang="en-US" smtClean="0"/>
            </a:br>
            <a:r>
              <a:rPr lang="en-US" altLang="en-US" smtClean="0"/>
              <a:t>From the CCG-Augmented Pediatric BFM Protocol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6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Asparaginase Hypersensitivity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30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69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AEs to PEG-asparaginase in Adults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65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Thrombosis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17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Antibodies to PEG-asparaginase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10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Measuring Asparaginase Activity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86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Monitoring Serum Asparaginase Activity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215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Dosing Asparaginase based on Serum Levels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01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Presence of Neutralizing Antibody: Switch to </a:t>
            </a:r>
            <a:r>
              <a:rPr lang="en-US" altLang="en-US" i="1" smtClean="0"/>
              <a:t>Erwinia</a:t>
            </a:r>
            <a:r>
              <a:rPr lang="en-US" altLang="en-US" smtClean="0"/>
              <a:t> Asparaginase 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86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Why Use Asparaginase?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52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Using Pediatric-inspired Approaches </a:t>
            </a:r>
            <a:br>
              <a:rPr lang="en-US" altLang="en-US" smtClean="0"/>
            </a:br>
            <a:r>
              <a:rPr lang="en-US" altLang="en-US" smtClean="0"/>
              <a:t>in Adult ALL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15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The Importance of Asparaginase </a:t>
            </a:r>
            <a:br>
              <a:rPr lang="en-US" smtClean="0"/>
            </a:br>
            <a:r>
              <a:rPr lang="en-US" smtClean="0"/>
              <a:t>for ALL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900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Activity Goals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122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Management of Asparaginase Toxicity in Adults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12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025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08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183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95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649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4116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162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5076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95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latin typeface="Arial" charset="0"/>
                <a:cs typeface="Arial" charset="0"/>
              </a:rPr>
              <a:t>Acute Lymphoblastic Leukemia (ALL)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752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31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8651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2953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79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Outcome: Adults vs Childhood ALL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631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PEG-asparaginase for Pediatric Patients</a:t>
            </a:r>
            <a:endParaRPr lang="en-IN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04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Retrospective Comparison of Adult vs Pediatric Protocols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134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Comparison of Adverse Events During Induction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23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Serum Asparaginase Concentrations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453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41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Detecting and Treating Asparaginase-Related Toxicities in Acute Lymphoblastic Leukemia</vt:lpstr>
      <vt:lpstr>PowerPoint Presentation</vt:lpstr>
      <vt:lpstr>Activity Goals</vt:lpstr>
      <vt:lpstr>Acute Lymphoblastic Leukemia (ALL)</vt:lpstr>
      <vt:lpstr>Outcome: Adults vs Childhood ALL </vt:lpstr>
      <vt:lpstr>PEG-asparaginase for Pediatric Patients</vt:lpstr>
      <vt:lpstr>Retrospective Comparison of Adult vs Pediatric Protocols</vt:lpstr>
      <vt:lpstr>Comparison of Adverse Events During Induction</vt:lpstr>
      <vt:lpstr>Serum Asparaginase Concentrations</vt:lpstr>
      <vt:lpstr>Grades 2-4 PEG-asparaginase-Related Adverse Events in Adults</vt:lpstr>
      <vt:lpstr>PowerPoint Presentation</vt:lpstr>
      <vt:lpstr>PEG-asparaginase in Modified Pediatric Protocol</vt:lpstr>
      <vt:lpstr>PK of Dex and Asparaginase Activity</vt:lpstr>
      <vt:lpstr>Asparaginase Formulations and Half-life</vt:lpstr>
      <vt:lpstr>PEGylated Asparaginase</vt:lpstr>
      <vt:lpstr>Asparaginase</vt:lpstr>
      <vt:lpstr>Current Dosing of Asparaginase</vt:lpstr>
      <vt:lpstr>AEs From PEG-asparaginase   From the CCG-Augmented Pediatric BFM Protocol</vt:lpstr>
      <vt:lpstr>Asparaginase Hypersensitivity</vt:lpstr>
      <vt:lpstr>AEs to PEG-asparaginase in Adults</vt:lpstr>
      <vt:lpstr>Thrombosis</vt:lpstr>
      <vt:lpstr>Antibodies to PEG-asparaginase</vt:lpstr>
      <vt:lpstr>Measuring Asparaginase Activity</vt:lpstr>
      <vt:lpstr>Monitoring Serum Asparaginase Activity</vt:lpstr>
      <vt:lpstr>Dosing Asparaginase based on Serum Levels</vt:lpstr>
      <vt:lpstr>Presence of Neutralizing Antibody: Switch to Erwinia Asparaginase </vt:lpstr>
      <vt:lpstr>Why Use Asparaginase?</vt:lpstr>
      <vt:lpstr>Using Pediatric-inspired Approaches  in Adult ALL</vt:lpstr>
      <vt:lpstr>The Importance of Asparaginase  for ALL</vt:lpstr>
      <vt:lpstr>Management of Asparaginase Toxicity in Adults</vt:lpstr>
      <vt:lpstr>Conclusions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and Treating Asparaginase-Related Toxicities in Acute Lymphoblastic Leukemia</dc:title>
  <dc:creator>IMGTemp</dc:creator>
  <cp:lastModifiedBy>IMGTemp</cp:lastModifiedBy>
  <cp:revision>1</cp:revision>
  <dcterms:created xsi:type="dcterms:W3CDTF">2014-07-22T14:50:07Z</dcterms:created>
  <dcterms:modified xsi:type="dcterms:W3CDTF">2014-07-22T14:50:07Z</dcterms:modified>
</cp:coreProperties>
</file>