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C3B7-ABA8-46B3-9FF9-E513B9583BCD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DA9F-7E21-4FF8-A830-3D4F388C4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2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CC3B7-ABA8-46B3-9FF9-E513B9583BCD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3DA9F-7E21-4FF8-A830-3D4F388C4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3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Stroke Prevention With the NOACs—</a:t>
            </a:r>
            <a:br>
              <a:rPr lang="en-US" smtClean="0"/>
            </a:br>
            <a:r>
              <a:rPr lang="en-US" smtClean="0"/>
              <a:t>From Guidelines to Cost-Effectiveness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72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</a:t>
            </a:r>
            <a:r>
              <a:rPr lang="en-US" baseline="-25000" smtClean="0"/>
              <a:t>2</a:t>
            </a:r>
            <a:r>
              <a:rPr lang="en-US" smtClean="0"/>
              <a:t>DS</a:t>
            </a:r>
            <a:r>
              <a:rPr lang="en-US" baseline="-25000" smtClean="0"/>
              <a:t>2</a:t>
            </a:r>
            <a:r>
              <a:rPr lang="en-US" smtClean="0"/>
              <a:t>-VASc: Risk Factors for Stroke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75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Stroke Prevention in AF: CHA</a:t>
            </a:r>
            <a:r>
              <a:rPr lang="en-US" baseline="-25000" smtClean="0"/>
              <a:t>2</a:t>
            </a:r>
            <a:r>
              <a:rPr lang="en-US" smtClean="0"/>
              <a:t>DS</a:t>
            </a:r>
            <a:r>
              <a:rPr lang="en-US" baseline="-25000" smtClean="0"/>
              <a:t>2</a:t>
            </a:r>
            <a:r>
              <a:rPr lang="en-US" smtClean="0"/>
              <a:t>-VASc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32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2012 ESC AF Management Guidelines: </a:t>
            </a:r>
            <a:br>
              <a:rPr lang="en-US" sz="3200" smtClean="0"/>
            </a:br>
            <a:r>
              <a:rPr lang="en-US" sz="3200" smtClean="0"/>
              <a:t>Using </a:t>
            </a:r>
            <a:r>
              <a:rPr lang="en-US" sz="3200" smtClean="0">
                <a:solidFill>
                  <a:prstClr val="black"/>
                </a:solidFill>
              </a:rPr>
              <a:t>CHA</a:t>
            </a:r>
            <a:r>
              <a:rPr lang="en-US" sz="3200" baseline="-25000" smtClean="0">
                <a:solidFill>
                  <a:prstClr val="black"/>
                </a:solidFill>
              </a:rPr>
              <a:t>2</a:t>
            </a:r>
            <a:r>
              <a:rPr lang="en-US" sz="3200" smtClean="0">
                <a:solidFill>
                  <a:prstClr val="black"/>
                </a:solidFill>
              </a:rPr>
              <a:t>DS</a:t>
            </a:r>
            <a:r>
              <a:rPr lang="en-US" sz="3200" baseline="-25000" smtClean="0">
                <a:solidFill>
                  <a:prstClr val="black"/>
                </a:solidFill>
              </a:rPr>
              <a:t>2</a:t>
            </a:r>
            <a:r>
              <a:rPr lang="en-US" sz="3200" smtClean="0"/>
              <a:t>-VASc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41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Stroke Risk Reduction in AF With Anticoagulants and Aspirin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08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Mean TTR in SPAF Patients on Warfarin: </a:t>
            </a:r>
            <a:br>
              <a:rPr lang="en-US" sz="3200" smtClean="0"/>
            </a:br>
            <a:r>
              <a:rPr lang="en-US" sz="3200" smtClean="0"/>
              <a:t>Country Variability in the RE-LY Trial*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25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Warfarin Median TTR in the NOAC Trials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62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Warfarin 30-Day Stroke Rate: UK Clinical Practice Research Datalink Analysis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47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FDA Drug Safety Communication on Dabigatran: Outcomes vs Warfarin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76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Danish National Registry: 4978 Patients With AF Treated With Dabigatran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89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>
                <a:solidFill>
                  <a:schemeClr val="tx1"/>
                </a:solidFill>
                <a:latin typeface="Calibri" pitchFamily="-105" charset="0"/>
              </a:rPr>
              <a:t>Thank you for participating in this activity.</a:t>
            </a:r>
            <a:endParaRPr lang="en-US" altLang="en-US" dirty="0" smtClean="0">
              <a:solidFill>
                <a:schemeClr val="tx1"/>
              </a:solidFill>
              <a:latin typeface="Calibri" pitchFamily="-105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72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Warfarin-Related Costs in Denmark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94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NICE Guidelines: </a:t>
            </a:r>
            <a:br>
              <a:rPr lang="en-US" smtClean="0"/>
            </a:br>
            <a:r>
              <a:rPr lang="en-US" smtClean="0"/>
              <a:t>Reassessing Anticoagulation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2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Warfarin and the Cost of Bleeding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54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Warfarin-Related Intracerebral Bleeding and Ischemic Stroke in Germany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67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Non-Vitamin K Oral Anticoagulants:</a:t>
            </a:r>
            <a:br>
              <a:rPr lang="en-US" smtClean="0"/>
            </a:br>
            <a:r>
              <a:rPr lang="en-US" smtClean="0"/>
              <a:t>Stroke Outcomes vs Warfarin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11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Optimal Stroke Prevention in AF: Populations in Need of Treatment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62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and Physician Attitudes on Stroke Prevention and Bleeding in AF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41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Guidelines for the Management of AF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51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On-screen Show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Stroke Prevention With the NOACs— From Guidelines to Cost-Effectiveness </vt:lpstr>
      <vt:lpstr>Warfarin-Related Costs in Denmark</vt:lpstr>
      <vt:lpstr>NICE Guidelines:  Reassessing Anticoagulation</vt:lpstr>
      <vt:lpstr>Warfarin and the Cost of Bleeding</vt:lpstr>
      <vt:lpstr>Warfarin-Related Intracerebral Bleeding and Ischemic Stroke in Germany</vt:lpstr>
      <vt:lpstr>Non-Vitamin K Oral Anticoagulants: Stroke Outcomes vs Warfarin</vt:lpstr>
      <vt:lpstr>Optimal Stroke Prevention in AF: Populations in Need of Treatment </vt:lpstr>
      <vt:lpstr>Patient and Physician Attitudes on Stroke Prevention and Bleeding in AF</vt:lpstr>
      <vt:lpstr>Guidelines for the Management of AF</vt:lpstr>
      <vt:lpstr>CHA2DS2-VASc: Risk Factors for Stroke</vt:lpstr>
      <vt:lpstr>Stroke Prevention in AF: CHA2DS2-VASc</vt:lpstr>
      <vt:lpstr>2012 ESC AF Management Guidelines:  Using CHA2DS2-VASc</vt:lpstr>
      <vt:lpstr>Stroke Risk Reduction in AF With Anticoagulants and Aspirin</vt:lpstr>
      <vt:lpstr>Mean TTR in SPAF Patients on Warfarin:  Country Variability in the RE-LY Trial*</vt:lpstr>
      <vt:lpstr>Warfarin Median TTR in the NOAC Trials</vt:lpstr>
      <vt:lpstr>Warfarin 30-Day Stroke Rate: UK Clinical Practice Research Datalink Analysis</vt:lpstr>
      <vt:lpstr>FDA Drug Safety Communication on Dabigatran: Outcomes vs Warfarin</vt:lpstr>
      <vt:lpstr>Danish National Registry: 4978 Patients With AF Treated With Dabigatran</vt:lpstr>
      <vt:lpstr>Thank you for participating in this activity.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Stroke Prevention With the NOACs— From Guidelines to Cost-Effectiveness </dc:title>
  <dc:creator>IMGTemp</dc:creator>
  <cp:lastModifiedBy>IMGTemp</cp:lastModifiedBy>
  <cp:revision>1</cp:revision>
  <dcterms:created xsi:type="dcterms:W3CDTF">2014-07-23T15:09:11Z</dcterms:created>
  <dcterms:modified xsi:type="dcterms:W3CDTF">2014-07-23T15:09:11Z</dcterms:modified>
</cp:coreProperties>
</file>