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1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11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9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1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8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5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0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4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8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8E19-C4F0-4A79-91A4-BDFE72739121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259E-6D84-4CBB-925B-BB78E09A4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7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49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36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77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59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65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27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87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61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31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00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3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59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3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10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180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83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71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6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67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32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416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89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937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419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562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789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99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02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440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473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281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831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57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602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790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662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171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031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148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352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433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021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791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02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704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918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39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024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25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67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41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01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39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Hammersmark</dc:creator>
  <cp:lastModifiedBy>Sarah Hammersmark</cp:lastModifiedBy>
  <cp:revision>5</cp:revision>
  <dcterms:created xsi:type="dcterms:W3CDTF">2014-07-25T21:15:14Z</dcterms:created>
  <dcterms:modified xsi:type="dcterms:W3CDTF">2014-07-30T13:46:17Z</dcterms:modified>
</cp:coreProperties>
</file>