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0902-E433-4C53-93E3-D31939C71AAA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103C-7ADC-4E03-92ED-DD2A38FD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5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90902-E433-4C53-93E3-D31939C71AAA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0103C-7ADC-4E03-92ED-DD2A38FD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0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8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en-US" kern="1200" smtClean="0">
                <a:ea typeface="+mn-ea"/>
                <a:cs typeface="Arial" charset="0"/>
              </a:rPr>
              <a:t>TRILOGY ACS Post Hoc Analysis </a:t>
            </a:r>
            <a:endParaRPr lang="en-US" altLang="en-US" b="0" kern="1200" dirty="0">
              <a:ea typeface="+mn-ea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6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Why Not Treat Everyone With</a:t>
            </a:r>
            <a:br>
              <a:rPr lang="en-US" smtClean="0"/>
            </a:br>
            <a:r>
              <a:rPr lang="en-US" smtClean="0"/>
              <a:t>Long-Term Thienopyridine Therapy?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9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Central Role of Thrombin as a Mediator of Coagulation and Platelet Thrombosis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4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PAR-1 Antagonists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mtClean="0"/>
              <a:t>TRA (Vorapaxar) Program</a:t>
            </a:r>
            <a:br>
              <a:rPr lang="en-US" smtClean="0"/>
            </a:br>
            <a:r>
              <a:rPr lang="en-US" sz="3200" i="1" smtClean="0"/>
              <a:t>Evaluation of Efficacy and Safety in Acute and Chronic Atherothrombosis</a:t>
            </a:r>
            <a:endParaRPr lang="en-US" sz="4400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1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TRA-CER Trial</a:t>
            </a:r>
            <a:br>
              <a:rPr lang="en-US" smtClean="0"/>
            </a:br>
            <a:r>
              <a:rPr lang="en-US" sz="3200" i="1" smtClean="0"/>
              <a:t>Vorapaxar in ACS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55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TRA 2</a:t>
            </a:r>
            <a:r>
              <a:rPr lang="en-US" baseline="30000" smtClean="0"/>
              <a:t>◦</a:t>
            </a:r>
            <a:r>
              <a:rPr lang="en-US" smtClean="0"/>
              <a:t>P-TIMI 50</a:t>
            </a:r>
            <a:r>
              <a:rPr lang="en-US" sz="3200" smtClean="0"/>
              <a:t> </a:t>
            </a:r>
            <a:br>
              <a:rPr lang="en-US" sz="3200" smtClean="0"/>
            </a:br>
            <a:r>
              <a:rPr lang="en-US" sz="3200" i="1" smtClean="0"/>
              <a:t>Safety and Efficacy at 3 Years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13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TRA 2</a:t>
            </a:r>
            <a:r>
              <a:rPr lang="en-US" baseline="30000" smtClean="0"/>
              <a:t>◦</a:t>
            </a:r>
            <a:r>
              <a:rPr lang="en-US" smtClean="0"/>
              <a:t>P-TIMI 50</a:t>
            </a:r>
            <a:br>
              <a:rPr lang="en-US" smtClean="0"/>
            </a:br>
            <a:r>
              <a:rPr lang="en-US" sz="3200" i="1" smtClean="0"/>
              <a:t>MI Subgroup at 3 Years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09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/>
                <a:ea typeface="Times New Roman"/>
              </a:rPr>
              <a:t>Patients Considered for Long-Term, Higher Potency Antiplatelet Therapy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59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Times New Roman"/>
                <a:cs typeface="Times New Roman"/>
              </a:rPr>
              <a:t>Addition of Vorapaxar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2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25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TRA◦2P-TIMI 50</a:t>
            </a:r>
            <a:br>
              <a:rPr lang="en-US" smtClean="0"/>
            </a:br>
            <a:r>
              <a:rPr lang="en-US" sz="3200" i="1" smtClean="0"/>
              <a:t>Peripheral Artery Disease Cohort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92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kern="1200" smtClean="0"/>
              <a:t>DAPT Study Design</a:t>
            </a:r>
            <a:endParaRPr lang="en-US" kern="1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8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PEGASUS-TIMI 54 Trial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6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Points and 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65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03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35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51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10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93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8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Natural History of Atherothrombosis</a:t>
            </a:r>
            <a:endParaRPr lang="en-US" sz="36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7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Finding the Right Risk-Benefit Balance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3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Outcomes in Patients With Atherosclerotic Vascular Disease 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4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CHARISMA Study</a:t>
            </a:r>
            <a:r>
              <a:rPr lang="en-US" altLang="en-US" b="0" smtClean="0"/>
              <a:t> </a:t>
            </a:r>
            <a:br>
              <a:rPr lang="en-US" altLang="en-US" b="0" smtClean="0"/>
            </a:br>
            <a:r>
              <a:rPr lang="en-US" altLang="en-US" sz="3200" i="1" smtClean="0"/>
              <a:t>Primary Efficacy Results (MI/Stroke/CV Death) by Prespecified Entry Category</a:t>
            </a:r>
            <a:endParaRPr lang="en-US" altLang="en-US" sz="3200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Monotherapy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i="1" smtClean="0"/>
              <a:t>Clopidogrel vs Aspirin in Patients at Risk for Ischemic Events (CAPRIE) 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9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REACH Data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71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smtClean="0"/>
              <a:t>Long-Term Dual Antiplatelet Therapy After MI? </a:t>
            </a:r>
            <a:endParaRPr lang="en-GB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2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On-screen Show (4:3)</PresentationFormat>
  <Paragraphs>27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Natural History of Atherothrombosis</vt:lpstr>
      <vt:lpstr>Finding the Right Risk-Benefit Balance </vt:lpstr>
      <vt:lpstr>Outcomes in Patients With Atherosclerotic Vascular Disease </vt:lpstr>
      <vt:lpstr>CHARISMA Study  Primary Efficacy Results (MI/Stroke/CV Death) by Prespecified Entry Category</vt:lpstr>
      <vt:lpstr>Monotherapy Clopidogrel vs Aspirin in Patients at Risk for Ischemic Events (CAPRIE) </vt:lpstr>
      <vt:lpstr>REACH Data</vt:lpstr>
      <vt:lpstr>Long-Term Dual Antiplatelet Therapy After MI? </vt:lpstr>
      <vt:lpstr>TRILOGY ACS Post Hoc Analysis </vt:lpstr>
      <vt:lpstr>Why Not Treat Everyone With Long-Term Thienopyridine Therapy?</vt:lpstr>
      <vt:lpstr>Central Role of Thrombin as a Mediator of Coagulation and Platelet Thrombosis</vt:lpstr>
      <vt:lpstr>PAR-1 Antagonists</vt:lpstr>
      <vt:lpstr>TRA (Vorapaxar) Program Evaluation of Efficacy and Safety in Acute and Chronic Atherothrombosis</vt:lpstr>
      <vt:lpstr>TRA-CER Trial Vorapaxar in ACS</vt:lpstr>
      <vt:lpstr>TRA 2◦P-TIMI 50  Safety and Efficacy at 3 Years</vt:lpstr>
      <vt:lpstr>TRA 2◦P-TIMI 50 MI Subgroup at 3 Years</vt:lpstr>
      <vt:lpstr>Patients Considered for Long-Term, Higher Potency Antiplatelet Therapy</vt:lpstr>
      <vt:lpstr>Addition of Vorapaxar </vt:lpstr>
      <vt:lpstr>TRA◦2P-TIMI 50 Peripheral Artery Disease Cohort</vt:lpstr>
      <vt:lpstr>DAPT Study Design</vt:lpstr>
      <vt:lpstr>PEGASUS-TIMI 54 Trial</vt:lpstr>
      <vt:lpstr>Take-home Points and Summary</vt:lpstr>
      <vt:lpstr>Abbreviations</vt:lpstr>
      <vt:lpstr>Abbreviations (cont)</vt:lpstr>
      <vt:lpstr>References</vt:lpstr>
      <vt:lpstr>References (cont)</vt:lpstr>
      <vt:lpstr>References (cont)</vt:lpstr>
      <vt:lpstr>References (cont)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CMalone</dc:creator>
  <cp:lastModifiedBy>CMalone</cp:lastModifiedBy>
  <cp:revision>1</cp:revision>
  <dcterms:created xsi:type="dcterms:W3CDTF">2014-08-08T19:16:13Z</dcterms:created>
  <dcterms:modified xsi:type="dcterms:W3CDTF">2014-08-08T19:16:14Z</dcterms:modified>
</cp:coreProperties>
</file>