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3469-6142-4E25-9BCB-49B77021E689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E9A5-F17A-41B6-901C-5CAF15463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0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23469-6142-4E25-9BCB-49B77021E689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CE9A5-F17A-41B6-901C-5CAF15463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9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Weight Management Goals and Approaches in Patients With Type 2 Diabetes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47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98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0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6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Screening for Overweight and Obesity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9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 Preventive Services Task Force Recommendations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80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Physician Acknowledgment of Patients’ Weight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84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0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3854"/>
                </a:solidFill>
              </a:rPr>
              <a:t>Concluding Remarks</a:t>
            </a:r>
            <a:endParaRPr lang="en-US" dirty="0">
              <a:solidFill>
                <a:srgbClr val="003854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7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3854"/>
                </a:solidFill>
              </a:rPr>
              <a:t>Overcoming Barriers to Weight Loss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0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3854"/>
                </a:solidFill>
              </a:rPr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1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Goals 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7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3854"/>
                </a:solidFill>
              </a:rPr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2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3854"/>
                </a:solidFill>
              </a:rPr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1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3854"/>
                </a:solidFill>
              </a:rPr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0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3854"/>
                </a:solidFill>
              </a:rPr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6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3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Diabetes Prevention Program: Impact of Comprehensive Lifestyle Modification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2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0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0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3854"/>
                </a:solidFill>
                <a:latin typeface="Arial" pitchFamily="34" charset="0"/>
              </a:rPr>
              <a:t>Look AHEAD: </a:t>
            </a:r>
            <a:r>
              <a:rPr lang="en-US" smtClean="0">
                <a:solidFill>
                  <a:srgbClr val="003854"/>
                </a:solidFill>
                <a:latin typeface="Arial" charset="0"/>
              </a:rPr>
              <a:t>Effect of Weight Loss on Cardiometabolic Risk Factors</a:t>
            </a:r>
            <a:endParaRPr lang="en-US" sz="4000" dirty="0">
              <a:solidFill>
                <a:srgbClr val="003854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3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52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33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On-screen Show (4:3)</PresentationFormat>
  <Paragraphs>14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Weight Management Goals and Approaches in Patients With Type 2 Diabetes</vt:lpstr>
      <vt:lpstr>Goals </vt:lpstr>
      <vt:lpstr>The Diabetes Prevention Program: Impact of Comprehensive Lifestyle Modification</vt:lpstr>
      <vt:lpstr>PowerPoint Presentation</vt:lpstr>
      <vt:lpstr>PowerPoint Presentation</vt:lpstr>
      <vt:lpstr>PowerPoint Presentation</vt:lpstr>
      <vt:lpstr>Look AHEAD: Effect of Weight Loss on Cardiometabolic Risk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Screening for Overweight and Obesity</vt:lpstr>
      <vt:lpstr>US Preventive Services Task Force Recommendations</vt:lpstr>
      <vt:lpstr>Impact of Physician Acknowledgment of Patients’ Weight </vt:lpstr>
      <vt:lpstr>PowerPoint Presentation</vt:lpstr>
      <vt:lpstr>Concluding Remarks</vt:lpstr>
      <vt:lpstr>Overcoming Barriers to Weight Loss</vt:lpstr>
      <vt:lpstr>Abbreviations</vt:lpstr>
      <vt:lpstr>Abbreviations (cont)</vt:lpstr>
      <vt:lpstr>References</vt:lpstr>
      <vt:lpstr>References (cont)</vt:lpstr>
      <vt:lpstr>References (cont)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Weight Management Goals and Approaches in Patients With Type 2 Diabetes</dc:title>
  <dc:creator>IMGTemp</dc:creator>
  <cp:lastModifiedBy>IMGTemp</cp:lastModifiedBy>
  <cp:revision>1</cp:revision>
  <dcterms:created xsi:type="dcterms:W3CDTF">2014-07-22T15:41:46Z</dcterms:created>
  <dcterms:modified xsi:type="dcterms:W3CDTF">2014-07-22T15:41:46Z</dcterms:modified>
</cp:coreProperties>
</file>