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30A7-2F63-4AF6-8782-991B7B1C25B4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32D3-3A08-410C-B238-568CE3C41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30A7-2F63-4AF6-8782-991B7B1C25B4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32D3-3A08-410C-B238-568CE3C41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Assessment and Management of Peripheral Neuropathy in T2D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Assessing Neuropathy</a:t>
            </a:r>
            <a:endParaRPr lang="en-GB" altLang="en-US" dirty="0" smtClean="0"/>
          </a:p>
        </p:txBody>
      </p:sp>
      <p:pic>
        <p:nvPicPr>
          <p:cNvPr id="5122" name="Picture 2" descr="C:\Users\ale\Desktop\3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757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le\Desktop\3\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277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en-US" smtClean="0"/>
              <a:t>Field Testing of Vibration Detection Threshold (10 Seconds)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7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le\Desktop\3\Slid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175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le\Desktop\3\Slid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69" y="248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8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73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267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66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Goals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482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856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Neuropathy in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Prevalence of Polyneuropathy and Neuropathic Pain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Neuropathy Is Commonly Underdiagnosed</a:t>
            </a:r>
            <a:endParaRPr lang="en-GB" altLang="en-US" dirty="0" smtClean="0"/>
          </a:p>
        </p:txBody>
      </p:sp>
      <p:pic>
        <p:nvPicPr>
          <p:cNvPr id="1026" name="Picture 2" descr="C:\Users\ale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610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e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8202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le\Desktop\3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473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le\Desktop\3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305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</Words>
  <Application>Microsoft Office PowerPoint</Application>
  <PresentationFormat>On-screen Show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Assessment and Management of Peripheral Neuropathy in T2D</vt:lpstr>
      <vt:lpstr>Program Goals</vt:lpstr>
      <vt:lpstr>Neuropathy in Diabetes</vt:lpstr>
      <vt:lpstr>Prevalence of Polyneuropathy and Neuropathic Pain</vt:lpstr>
      <vt:lpstr>PowerPoint Presentation</vt:lpstr>
      <vt:lpstr>Neuropathy Is Commonly Underdiagnosed</vt:lpstr>
      <vt:lpstr>PowerPoint Presentation</vt:lpstr>
      <vt:lpstr>PowerPoint Presentation</vt:lpstr>
      <vt:lpstr>PowerPoint Presentation</vt:lpstr>
      <vt:lpstr>Assessing Neuropathy</vt:lpstr>
      <vt:lpstr>PowerPoint Presentation</vt:lpstr>
      <vt:lpstr>Field Testing of Vibration Detection Threshold (10 Seconds)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and Management of Peripheral Neuropathy in T2D</dc:title>
  <dc:creator>IMGTemp</dc:creator>
  <cp:lastModifiedBy>IMGTemp</cp:lastModifiedBy>
  <cp:revision>3</cp:revision>
  <dcterms:created xsi:type="dcterms:W3CDTF">2014-07-22T15:32:22Z</dcterms:created>
  <dcterms:modified xsi:type="dcterms:W3CDTF">2014-08-08T15:11:30Z</dcterms:modified>
</cp:coreProperties>
</file>