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C82C-F0F6-46B4-B681-832727B3681B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EBD-AB5D-4147-9FAB-0F0A34E8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C82C-F0F6-46B4-B681-832727B3681B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BEBD-AB5D-4147-9FAB-0F0A34E8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9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9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accent5"/>
                </a:solidFill>
                <a:latin typeface="+mn-lt"/>
                <a:ea typeface="Times New Roman"/>
              </a:rPr>
              <a:t>Stroke Prevention in Atrial Fibrillation: </a:t>
            </a:r>
            <a:endParaRPr lang="en-US" sz="3200" b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GARFIELD Registry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mtClean="0"/>
              <a:t>Physician Reasons for Not Prescribing VKAs in Patients With CHADS</a:t>
            </a:r>
            <a:r>
              <a:rPr lang="en-GB" baseline="-25000" smtClean="0"/>
              <a:t>2</a:t>
            </a:r>
            <a:r>
              <a:rPr lang="en-GB" smtClean="0"/>
              <a:t> Score ≥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Adherence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0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Adherence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Chronic Cardiovascular Medication Adherence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Patient Preference for Dose Regimen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Patient Are Willing to Pay More for Once-Daily OACs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Nonadherence to Dabigatran Is Associated With Worse Outcomes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4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1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1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+mn-lt"/>
                <a:ea typeface="Times New Roman" pitchFamily="18" charset="0"/>
                <a:cs typeface="Arial" charset="0"/>
              </a:rPr>
              <a:t>CHA</a:t>
            </a:r>
            <a:r>
              <a:rPr lang="en-US" altLang="en-US" baseline="-25000" smtClean="0">
                <a:latin typeface="+mn-lt"/>
                <a:ea typeface="Times New Roman" pitchFamily="18" charset="0"/>
                <a:cs typeface="Arial" charset="0"/>
              </a:rPr>
              <a:t>2</a:t>
            </a:r>
            <a:r>
              <a:rPr lang="en-US" altLang="en-US" smtClean="0">
                <a:latin typeface="+mn-lt"/>
                <a:ea typeface="Times New Roman" pitchFamily="18" charset="0"/>
                <a:cs typeface="Arial" charset="0"/>
              </a:rPr>
              <a:t>DS</a:t>
            </a:r>
            <a:r>
              <a:rPr lang="en-US" altLang="en-US" baseline="-25000" smtClean="0">
                <a:latin typeface="+mn-lt"/>
                <a:ea typeface="Times New Roman" pitchFamily="18" charset="0"/>
                <a:cs typeface="Arial" charset="0"/>
              </a:rPr>
              <a:t>2</a:t>
            </a:r>
            <a:r>
              <a:rPr lang="en-US" altLang="en-US" smtClean="0">
                <a:latin typeface="+mn-lt"/>
                <a:ea typeface="Times New Roman" pitchFamily="18" charset="0"/>
                <a:cs typeface="Arial" charset="0"/>
              </a:rPr>
              <a:t>-VASc Score</a:t>
            </a:r>
            <a:endParaRPr lang="en-US" altLang="en-US" dirty="0"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0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ENGAGE </a:t>
            </a:r>
            <a:br>
              <a:rPr lang="en-US" smtClean="0"/>
            </a:br>
            <a:r>
              <a:rPr lang="en-US" sz="3200" i="1" smtClean="0"/>
              <a:t>Subgroup Analysis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2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Stroke Prevention in Atrial Fibrillation: </vt:lpstr>
      <vt:lpstr>PowerPoint Presentation</vt:lpstr>
      <vt:lpstr>CHA2DS2-VASc Score</vt:lpstr>
      <vt:lpstr>PowerPoint Presentation</vt:lpstr>
      <vt:lpstr>PowerPoint Presentation</vt:lpstr>
      <vt:lpstr>PowerPoint Presentation</vt:lpstr>
      <vt:lpstr>ENGAGE  Subgroup Analysis</vt:lpstr>
      <vt:lpstr>PowerPoint Presentation</vt:lpstr>
      <vt:lpstr>PowerPoint Presentation</vt:lpstr>
      <vt:lpstr>GARFIELD Registry</vt:lpstr>
      <vt:lpstr>Physician Reasons for Not Prescribing VKAs in Patients With CHADS2 Score ≥ 2</vt:lpstr>
      <vt:lpstr>Medication Adherence</vt:lpstr>
      <vt:lpstr>Medication Adherence (cont)</vt:lpstr>
      <vt:lpstr>Chronic Cardiovascular Medication Adherence</vt:lpstr>
      <vt:lpstr>Patient Preference for Dose Regimen</vt:lpstr>
      <vt:lpstr>Patient Are Willing to Pay More for Once-Daily OACs</vt:lpstr>
      <vt:lpstr>Nonadherence to Dabigatran Is Associated With Worse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Prevention in Atrial Fibrillation:</dc:title>
  <dc:creator>ETreventi</dc:creator>
  <cp:lastModifiedBy>IMGTemp</cp:lastModifiedBy>
  <cp:revision>2</cp:revision>
  <dcterms:created xsi:type="dcterms:W3CDTF">2014-09-17T17:24:16Z</dcterms:created>
  <dcterms:modified xsi:type="dcterms:W3CDTF">2014-09-19T13:56:59Z</dcterms:modified>
</cp:coreProperties>
</file>