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BA88-FF45-4C79-98FA-384F1909856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C031-01B5-4696-B8CB-F27EDBDE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ABA88-FF45-4C79-98FA-384F1909856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C031-01B5-4696-B8CB-F27EDBDE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8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Amyloid Imaging Agents 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2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Potential Clinical Roles for Amyloid Imaging Presented at SNMMI 2014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57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Longitudinal Amyloid PET in Patients With MCI   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75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Presence of Brain Amyloid and Accelerated Cognitive Decline 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97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Aβ </a:t>
            </a:r>
            <a:r>
              <a:rPr lang="en-US" altLang="en-US" sz="3600" smtClean="0"/>
              <a:t>Burden in People With Subjective Memory Complaints 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0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More Complex Clinical Scenarios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Late-life Depression and Amyloid Accumulation in MCI 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02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Post-stroke Dementia 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87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Conclusions 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41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48920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7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Amyloid PET Imaging  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55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Amyloid PET Tracers  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78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Negative Florbetaben PET Scan Reliably Excludes Amyloid Pathology as Confirmed by Histopathology 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4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Prevalence of Aβ PET Positivity Across Dementia Syndromes 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37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Prevalence of Aβ PET Positivity Across Dementia Syndromes (cont)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86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Imaging MCI With A Second-Generation Tracer 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22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Diagnostic Value of Amyloid Imaging in Early-Onset Dementia  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0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/>
              <a:t>Amyloid PET Has Greater Clinical Impact Than FDG PET in the Differential Diagnosis of AD and FTD   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3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Conclusions    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49594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50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Vascular Risk Factors Impact Cognition Independent of PiB PET and MRI Measures of AD and Vascular Brain Injury 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5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Existing Thresholds for PiB Positivity Are Too High</a:t>
            </a:r>
            <a:br>
              <a:rPr lang="en-US" altLang="en-US" smtClean="0"/>
            </a:br>
            <a:r>
              <a:rPr lang="en-US" altLang="en-US" smtClean="0"/>
              <a:t> 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91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Physical Activity Modifies Alzheimer Biomarkers in Preclinical AD 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63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Imaging of Tau Pathology in Patients with Non-AD Tauopathies  </a:t>
            </a:r>
            <a:br>
              <a:rPr lang="en-US" altLang="en-US" smtClean="0"/>
            </a:br>
            <a:r>
              <a:rPr lang="en-US" altLang="en-US" smtClean="0"/>
              <a:t> 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31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Abbreviations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79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References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50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References (cont)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64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References (cont)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6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References (cont)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1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14682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References (cont)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7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5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3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8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5873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Imaging AD Progression 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15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On-screen Show (4:3)</PresentationFormat>
  <Paragraphs>29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Imaging AD Progression </vt:lpstr>
      <vt:lpstr>Amyloid Imaging Agents </vt:lpstr>
      <vt:lpstr>Potential Clinical Roles for Amyloid Imaging Presented at SNMMI 2014</vt:lpstr>
      <vt:lpstr>Longitudinal Amyloid PET in Patients With MCI   </vt:lpstr>
      <vt:lpstr>Presence of Brain Amyloid and Accelerated Cognitive Decline </vt:lpstr>
      <vt:lpstr>Aβ Burden in People With Subjective Memory Complaints </vt:lpstr>
      <vt:lpstr>More Complex Clinical Scenarios</vt:lpstr>
      <vt:lpstr>Late-life Depression and Amyloid Accumulation in MCI </vt:lpstr>
      <vt:lpstr>Post-stroke Dementia </vt:lpstr>
      <vt:lpstr>Conclusions </vt:lpstr>
      <vt:lpstr>PowerPoint Presentation</vt:lpstr>
      <vt:lpstr>PowerPoint Presentation</vt:lpstr>
      <vt:lpstr>Amyloid PET Imaging  </vt:lpstr>
      <vt:lpstr>Amyloid PET Tracers  </vt:lpstr>
      <vt:lpstr>A Negative Florbetaben PET Scan Reliably Excludes Amyloid Pathology as Confirmed by Histopathology </vt:lpstr>
      <vt:lpstr> Prevalence of Aβ PET Positivity Across Dementia Syndromes </vt:lpstr>
      <vt:lpstr> Prevalence of Aβ PET Positivity Across Dementia Syndromes (cont)</vt:lpstr>
      <vt:lpstr>Imaging MCI With A Second-Generation Tracer </vt:lpstr>
      <vt:lpstr>Diagnostic Value of Amyloid Imaging in Early-Onset Dementia  </vt:lpstr>
      <vt:lpstr> Amyloid PET Has Greater Clinical Impact Than FDG PET in the Differential Diagnosis of AD and FTD   </vt:lpstr>
      <vt:lpstr>Conclusions    </vt:lpstr>
      <vt:lpstr>PowerPoint Presentation</vt:lpstr>
      <vt:lpstr>Vascular Risk Factors Impact Cognition Independent of PiB PET and MRI Measures of AD and Vascular Brain Injury </vt:lpstr>
      <vt:lpstr> Existing Thresholds for PiB Positivity Are Too High  </vt:lpstr>
      <vt:lpstr> Physical Activity Modifies Alzheimer Biomarkers in Preclinical AD </vt:lpstr>
      <vt:lpstr>  Imaging of Tau Pathology in Patients with Non-AD Tauopathies    </vt:lpstr>
      <vt:lpstr>Abbreviations</vt:lpstr>
      <vt:lpstr>References</vt:lpstr>
      <vt:lpstr>References (cont)</vt:lpstr>
      <vt:lpstr>References (cont)</vt:lpstr>
      <vt:lpstr>References (cont)</vt:lpstr>
      <vt:lpstr>References (cont)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IMGTemp</dc:creator>
  <cp:lastModifiedBy>IMGTemp</cp:lastModifiedBy>
  <cp:revision>1</cp:revision>
  <dcterms:created xsi:type="dcterms:W3CDTF">2014-09-18T17:09:36Z</dcterms:created>
  <dcterms:modified xsi:type="dcterms:W3CDTF">2014-09-18T17:09:36Z</dcterms:modified>
</cp:coreProperties>
</file>