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4CF-52CD-4529-A769-8C0063EC546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BF5D-D8ED-43FC-861D-BB9C4E07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A74CF-52CD-4529-A769-8C0063EC546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BF5D-D8ED-43FC-861D-BB9C4E07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defRPr/>
            </a:pPr>
            <a:r>
              <a:rPr lang="en-US" smtClean="0"/>
              <a:t>Advances in Antipsychotic Therapy for Schizophrenia and Bipolar Disorder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Cariprazine in Bipolar Mania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8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Cariprazine in Bipolar Mania: 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Cariprazine in Bipolar Mania: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5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Lurasidone in Schizophrenia: </a:t>
            </a:r>
            <a:br>
              <a:rPr lang="en-US" smtClean="0"/>
            </a:br>
            <a:r>
              <a:rPr lang="en-US" smtClean="0"/>
              <a:t>Post-hoc 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5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Lurasidone in Schizophrenia: 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9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Lurasidone in Schizophrenia: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9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7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Aripiprazole Lauroxil: Results From a Phase 3 Study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Aripiprazole Lauroxil: 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Aripiprazole Lauroxil: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ITI-007 for Schizophrenia: Phase 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6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ITI-007 for Schizophrenia: Background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ITI-007 for Schizophrenia: 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ITI-007 for Schizophrenia: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6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Advances in Antipsychotic Therapy for Schizophrenia and Bipolar Disorder</vt:lpstr>
      <vt:lpstr>PowerPoint Presentation</vt:lpstr>
      <vt:lpstr>Aripiprazole Lauroxil: Results From a Phase 3 Study</vt:lpstr>
      <vt:lpstr>Aripiprazole Lauroxil: Methods</vt:lpstr>
      <vt:lpstr>Aripiprazole Lauroxil: Results</vt:lpstr>
      <vt:lpstr>ITI-007 for Schizophrenia: Phase 2</vt:lpstr>
      <vt:lpstr>ITI-007 for Schizophrenia: Background</vt:lpstr>
      <vt:lpstr>ITI-007 for Schizophrenia: Methods</vt:lpstr>
      <vt:lpstr>ITI-007 for Schizophrenia: Results</vt:lpstr>
      <vt:lpstr>Cariprazine in Bipolar Mania</vt:lpstr>
      <vt:lpstr>Cariprazine in Bipolar Mania: Methods</vt:lpstr>
      <vt:lpstr>Cariprazine in Bipolar Mania: Results</vt:lpstr>
      <vt:lpstr>Lurasidone in Schizophrenia:  Post-hoc Analysis</vt:lpstr>
      <vt:lpstr>Lurasidone in Schizophrenia: Methods</vt:lpstr>
      <vt:lpstr>Lurasidone in Schizophrenia: Results</vt:lpstr>
      <vt:lpstr>Abbreviations</vt:lpstr>
      <vt:lpstr>References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Antipsychotic Therapy for Schizophrenia and Bipolar Disorder</dc:title>
  <dc:creator>ETreventi</dc:creator>
  <cp:lastModifiedBy>ETreventi</cp:lastModifiedBy>
  <cp:revision>1</cp:revision>
  <dcterms:created xsi:type="dcterms:W3CDTF">2014-09-12T16:08:57Z</dcterms:created>
  <dcterms:modified xsi:type="dcterms:W3CDTF">2014-09-12T16:08:57Z</dcterms:modified>
</cp:coreProperties>
</file>