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1D0E-A024-4661-971A-D248B20C6412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48F0-3CA2-4481-B0B8-1E597A222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8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E1D0E-A024-4661-971A-D248B20C6412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648F0-3CA2-4481-B0B8-1E597A222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6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/>
              <a:t/>
            </a:r>
            <a:br>
              <a:rPr lang="en-US" b="0" smtClean="0"/>
            </a:br>
            <a:r>
              <a:rPr lang="en-US" smtClean="0"/>
              <a:t>The Nurse View: Management of Pancreatic Cancer</a:t>
            </a:r>
            <a:endParaRPr lang="en-US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79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Advances in Past 4 Years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07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Gemcitabine: Standard of Care?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83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Considerations When Choosing Treatment Options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82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PRODIGE 4/ACCORD 11 Study:</a:t>
            </a:r>
            <a:br>
              <a:rPr lang="en-US" smtClean="0"/>
            </a:br>
            <a:r>
              <a:rPr lang="en-US" smtClean="0"/>
              <a:t>Better Survival With FOLFIRINOX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68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PRODIGE 4/ACCORD 11: Safety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2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en-US" smtClean="0"/>
              <a:t>FOLFIRINOX: Managing Adverse Effects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20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FOLFIRINOX: Adverse Effects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81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FOLFIRINOX: Managing Adverse Effects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12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Symptom Management: Diarrhea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85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en-US" smtClean="0"/>
              <a:t>Why Is Pancreatic Cancer So Hard to Treat?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3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17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i="1" smtClean="0"/>
              <a:t>Nab-</a:t>
            </a:r>
            <a:r>
              <a:rPr lang="en-US" smtClean="0"/>
              <a:t>paclitaxel Targets the Stroma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10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5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MPACT Study: Better Survival With GEM + </a:t>
            </a:r>
            <a:r>
              <a:rPr lang="en-US" i="1" smtClean="0"/>
              <a:t>Nab</a:t>
            </a:r>
            <a:r>
              <a:rPr lang="en-US" smtClean="0"/>
              <a:t>-Paclitaxel vs GEM Alone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27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Summary of Overall Survival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64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Making Treatment Decisions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60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Comprehensive Care of Patients</a:t>
            </a:r>
            <a:br>
              <a:rPr lang="en-US" smtClean="0"/>
            </a:br>
            <a:r>
              <a:rPr lang="en-US" smtClean="0"/>
              <a:t>With Pancreatic Cancer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34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Coordination of Care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92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Clinical Trials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00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Clinical Trial Design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68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Encourage Clinical Trial Participation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54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cs typeface="Arial" charset="0"/>
              </a:rPr>
              <a:t>Activity Goals</a:t>
            </a:r>
            <a:endParaRPr lang="en-US" altLang="en-US" dirty="0" smtClean="0"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38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Ongoing Trials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1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59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35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37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07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98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154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008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271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11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Introduction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219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488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263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88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Introduction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10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Presenting Signs and Symptoms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62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Diagnosis and Staging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16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Diagnosis and Surgical Treatment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17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Treatment of Advanced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11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On-screen Show (4:3)</PresentationFormat>
  <Paragraphs>40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 The Nurse View: Management of Pancreatic Cancer</vt:lpstr>
      <vt:lpstr>PowerPoint Presentation</vt:lpstr>
      <vt:lpstr>Activity Goals</vt:lpstr>
      <vt:lpstr>Introduction</vt:lpstr>
      <vt:lpstr>Introduction (cont)</vt:lpstr>
      <vt:lpstr>Presenting Signs and Symptoms</vt:lpstr>
      <vt:lpstr>Diagnosis and Staging</vt:lpstr>
      <vt:lpstr>Diagnosis and Surgical Treatment</vt:lpstr>
      <vt:lpstr>Treatment of Advanced Disease</vt:lpstr>
      <vt:lpstr>Advances in Past 4 Years</vt:lpstr>
      <vt:lpstr>Gemcitabine: Standard of Care?</vt:lpstr>
      <vt:lpstr>Considerations When Choosing Treatment Options</vt:lpstr>
      <vt:lpstr>PRODIGE 4/ACCORD 11 Study: Better Survival With FOLFIRINOX</vt:lpstr>
      <vt:lpstr>PRODIGE 4/ACCORD 11: Safety</vt:lpstr>
      <vt:lpstr>FOLFIRINOX: Managing Adverse Effects</vt:lpstr>
      <vt:lpstr>FOLFIRINOX: Adverse Effects</vt:lpstr>
      <vt:lpstr>FOLFIRINOX: Managing Adverse Effects (cont)</vt:lpstr>
      <vt:lpstr>Symptom Management: Diarrhea</vt:lpstr>
      <vt:lpstr>Why Is Pancreatic Cancer So Hard to Treat?</vt:lpstr>
      <vt:lpstr>Nab-paclitaxel Targets the Stroma</vt:lpstr>
      <vt:lpstr>PowerPoint Presentation</vt:lpstr>
      <vt:lpstr>MPACT Study: Better Survival With GEM + Nab-Paclitaxel vs GEM Alone</vt:lpstr>
      <vt:lpstr>Summary of Overall Survival</vt:lpstr>
      <vt:lpstr>Making Treatment Decisions</vt:lpstr>
      <vt:lpstr>Comprehensive Care of Patients With Pancreatic Cancer</vt:lpstr>
      <vt:lpstr>Coordination of Care</vt:lpstr>
      <vt:lpstr>Clinical Trials</vt:lpstr>
      <vt:lpstr>Clinical Trial Design</vt:lpstr>
      <vt:lpstr>Encourage Clinical Trial Participation</vt:lpstr>
      <vt:lpstr>Ongoing Trials</vt:lpstr>
      <vt:lpstr>Abbreviations</vt:lpstr>
      <vt:lpstr>Abbreviations (cont)</vt:lpstr>
      <vt:lpstr>Abbreviations (cont)</vt:lpstr>
      <vt:lpstr>References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The Nurse View: Management of Pancreatic Cancer</dc:title>
  <dc:creator>ETreventi</dc:creator>
  <cp:lastModifiedBy>ETreventi</cp:lastModifiedBy>
  <cp:revision>1</cp:revision>
  <dcterms:created xsi:type="dcterms:W3CDTF">2014-11-13T17:08:32Z</dcterms:created>
  <dcterms:modified xsi:type="dcterms:W3CDTF">2014-11-13T17:08:32Z</dcterms:modified>
</cp:coreProperties>
</file>