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DBC1-48E4-4EBD-B3D5-E1D0466D27D7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E90AC-652A-4662-B25C-A26C5DF59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3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8DBC1-48E4-4EBD-B3D5-E1D0466D27D7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E90AC-652A-4662-B25C-A26C5DF59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24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Ebola Facts</a:t>
            </a:r>
            <a:endParaRPr lang="en-US" altLang="en-US" b="1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134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99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/>
              <a:t>External (Non-CDC) Resources on PPE</a:t>
            </a:r>
            <a:br>
              <a:rPr lang="en-US" b="1" smtClean="0"/>
            </a:b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479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References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554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Symptoms of Ebola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570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Diagnosis of Ebola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761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185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Treatment of Ebola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167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Revised Guidance on PPE for Healthcare Workers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358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Recommended Administrative and Environmental Controls for Healthcare Facilities</a:t>
            </a:r>
            <a:br>
              <a:rPr lang="en-US" altLang="en-US" sz="3200" smtClean="0"/>
            </a:br>
            <a:endParaRPr lang="en-US" altLang="en-US" sz="3200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045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Recommended Administrative and Environmental Controls for Healthcare Facilities (cont)</a:t>
            </a:r>
            <a:br>
              <a:rPr lang="en-US" altLang="en-US" sz="3200" smtClean="0"/>
            </a:br>
            <a:endParaRPr lang="en-US" altLang="en-US" sz="3200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294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Recommended PPE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043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</Words>
  <Application>Microsoft Office PowerPoint</Application>
  <PresentationFormat>On-screen Show (4:3)</PresentationFormat>
  <Paragraphs>10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Ebola Facts</vt:lpstr>
      <vt:lpstr>Symptoms of Ebola</vt:lpstr>
      <vt:lpstr>Diagnosis of Ebola</vt:lpstr>
      <vt:lpstr>PowerPoint Presentation</vt:lpstr>
      <vt:lpstr>Treatment of Ebola</vt:lpstr>
      <vt:lpstr>Revised Guidance on PPE for Healthcare Workers </vt:lpstr>
      <vt:lpstr>Recommended Administrative and Environmental Controls for Healthcare Facilities </vt:lpstr>
      <vt:lpstr>Recommended Administrative and Environmental Controls for Healthcare Facilities (cont) </vt:lpstr>
      <vt:lpstr>Recommended PPE</vt:lpstr>
      <vt:lpstr>PowerPoint Presentation</vt:lpstr>
      <vt:lpstr>External (Non-CDC) Resources on PPE 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Ebola Facts</dc:title>
  <dc:creator>KWTulley</dc:creator>
  <cp:lastModifiedBy>KWTulley</cp:lastModifiedBy>
  <cp:revision>1</cp:revision>
  <dcterms:created xsi:type="dcterms:W3CDTF">2014-10-22T16:56:34Z</dcterms:created>
  <dcterms:modified xsi:type="dcterms:W3CDTF">2014-10-22T16:56:34Z</dcterms:modified>
</cp:coreProperties>
</file>