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93D-A0D9-46C0-9961-0518F1FEF9A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9CB4-E831-4FF6-8DD2-01E21BFE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893D-A0D9-46C0-9961-0518F1FEF9A2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9CB4-E831-4FF6-8DD2-01E21BFE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9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smtClean="0">
                <a:solidFill>
                  <a:srgbClr val="8E1500"/>
                </a:solidFill>
              </a:rPr>
              <a:t>Getting the 411 on TAVR Trials </a:t>
            </a:r>
            <a:r>
              <a:rPr lang="en-US" smtClean="0">
                <a:solidFill>
                  <a:srgbClr val="8E1500"/>
                </a:solidFill>
              </a:rPr>
              <a:t/>
            </a:r>
            <a:br>
              <a:rPr lang="en-US" smtClean="0">
                <a:solidFill>
                  <a:srgbClr val="8E1500"/>
                </a:solidFill>
              </a:rPr>
            </a:br>
            <a:endParaRPr lang="en-US" sz="3200" b="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TAVR Platforms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0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2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SAPIEN XT           CoreValve</a:t>
            </a:r>
            <a:r>
              <a:rPr lang="en-US" sz="2800" baseline="30000" smtClean="0">
                <a:solidFill>
                  <a:schemeClr val="tx1"/>
                </a:solidFill>
              </a:rPr>
              <a:t>®                 </a:t>
            </a:r>
            <a:r>
              <a:rPr lang="en-US" sz="2800" smtClean="0">
                <a:solidFill>
                  <a:schemeClr val="tx1"/>
                </a:solidFill>
              </a:rPr>
              <a:t>   Lotus™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CHOICE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STS/ACC TVT Registry™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STS/ACC TVT Registry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STS/ACC TVT Registry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2014 AHA/ACC Guidelines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2014 AHA/ACC Guidelines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2014 AHA/ACC Guidelines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STS Score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SurTAVI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TAVR</a:t>
            </a:r>
            <a:br>
              <a:rPr lang="en-US" smtClean="0"/>
            </a:br>
            <a:r>
              <a:rPr lang="en-US" sz="3200" i="1" smtClean="0"/>
              <a:t>Future Considerations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94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3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Stenosis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2014 AHA/ACC Guideline for the Management of Patients With Valvular Heart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4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Suboptimal Treatment of AS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PARTNER 1</a:t>
            </a:r>
            <a:br>
              <a:rPr lang="en-US" smtClean="0"/>
            </a:br>
            <a:r>
              <a:rPr lang="en-US" sz="3200" i="1" smtClean="0"/>
              <a:t>Design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PARTNER</a:t>
            </a:r>
            <a:br>
              <a:rPr lang="en-US" smtClean="0"/>
            </a:br>
            <a:r>
              <a:rPr lang="en-US" sz="3200" i="1" smtClean="0"/>
              <a:t>5-Year Results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0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PARTNER 1</a:t>
            </a:r>
            <a:br>
              <a:rPr lang="en-US" smtClean="0"/>
            </a:br>
            <a:r>
              <a:rPr lang="en-US" sz="3200" i="1" smtClean="0"/>
              <a:t>30-Day and 1-Year Results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Getting the 411 on TAVR Trials  </vt:lpstr>
      <vt:lpstr>PowerPoint Presentation</vt:lpstr>
      <vt:lpstr>Aortic Stenosis</vt:lpstr>
      <vt:lpstr>2014 AHA/ACC Guideline for the Management of Patients With Valvular Heart Disease</vt:lpstr>
      <vt:lpstr>Suboptimal Treatment of AS</vt:lpstr>
      <vt:lpstr>PARTNER 1 Design</vt:lpstr>
      <vt:lpstr>PARTNER TRIALS</vt:lpstr>
      <vt:lpstr>PARTNER 5-Year Results</vt:lpstr>
      <vt:lpstr>PARTNER 1 30-Day and 1-Year Results</vt:lpstr>
      <vt:lpstr>TAVR Platforms</vt:lpstr>
      <vt:lpstr>PowerPoint Presentation</vt:lpstr>
      <vt:lpstr>SAPIEN XT           CoreValve®                    Lotus™</vt:lpstr>
      <vt:lpstr>CHOICE Trial</vt:lpstr>
      <vt:lpstr>STS/ACC TVT Registry™ </vt:lpstr>
      <vt:lpstr>STS/ACC TVT Registry (cont)</vt:lpstr>
      <vt:lpstr>STS/ACC TVT Registry (cont)</vt:lpstr>
      <vt:lpstr>2014 AHA/ACC Guidelines</vt:lpstr>
      <vt:lpstr>2014 AHA/ACC Guidelines (cont)</vt:lpstr>
      <vt:lpstr>2014 AHA/ACC Guidelines (cont)</vt:lpstr>
      <vt:lpstr>STS Score</vt:lpstr>
      <vt:lpstr>SurTAVI Trial</vt:lpstr>
      <vt:lpstr>TAVR Future Considerations</vt:lpstr>
      <vt:lpstr>Abbreviations</vt:lpstr>
      <vt:lpstr>Abbreviations (cont)</vt:lpstr>
      <vt:lpstr>References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411 on TAVR Trials  </dc:title>
  <dc:creator>IMGTemp</dc:creator>
  <cp:lastModifiedBy>IMGTemp</cp:lastModifiedBy>
  <cp:revision>1</cp:revision>
  <dcterms:created xsi:type="dcterms:W3CDTF">2014-11-06T18:55:08Z</dcterms:created>
  <dcterms:modified xsi:type="dcterms:W3CDTF">2014-11-06T18:55:08Z</dcterms:modified>
</cp:coreProperties>
</file>