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E6E5-F22E-43C2-B026-2A02DE85CF1A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BDDD-BF90-46BD-AFE7-2D7F81E15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2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8E6E5-F22E-43C2-B026-2A02DE85CF1A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DBDDD-BF90-46BD-AFE7-2D7F81E15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9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Assessing and Modifying Risks for Older Drivers</a:t>
            </a:r>
            <a:endParaRPr lang="en-US" dirty="0">
              <a:latin typeface="+mj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98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mtClean="0">
                <a:latin typeface="+mj-lt"/>
              </a:rPr>
              <a:t>Major Physical Conditions Affecting Driving</a:t>
            </a:r>
            <a:r>
              <a:rPr lang="en-US" kern="0" smtClean="0">
                <a:latin typeface="Arial" charset="0"/>
              </a:rPr>
              <a:t/>
            </a:r>
            <a:br>
              <a:rPr lang="en-US" kern="0" smtClean="0">
                <a:latin typeface="Arial" charset="0"/>
              </a:rPr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86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mtClean="0">
                <a:latin typeface="+mj-lt"/>
              </a:rPr>
              <a:t>Neurologic Conditions Affecting Motor Function: Parkinson Disease</a:t>
            </a:r>
            <a:r>
              <a:rPr lang="en-US" kern="0" smtClean="0">
                <a:latin typeface="Arial" charset="0"/>
              </a:rPr>
              <a:t/>
            </a:r>
            <a:br>
              <a:rPr lang="en-US" kern="0" smtClean="0">
                <a:latin typeface="Arial" charset="0"/>
              </a:rPr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44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mtClean="0">
                <a:latin typeface="+mj-lt"/>
              </a:rPr>
              <a:t>Major Medical Conditions Affecting Alertness</a:t>
            </a:r>
            <a:r>
              <a:rPr lang="en-US" kern="0" smtClean="0">
                <a:latin typeface="Arial" charset="0"/>
              </a:rPr>
              <a:t/>
            </a:r>
            <a:br>
              <a:rPr lang="en-US" kern="0" smtClean="0">
                <a:latin typeface="Arial" charset="0"/>
              </a:rPr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87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mtClean="0">
                <a:latin typeface="+mj-lt"/>
              </a:rPr>
              <a:t>Medications of Particular Concern</a:t>
            </a:r>
            <a:br>
              <a:rPr lang="en-US" kern="0" smtClean="0">
                <a:latin typeface="+mj-lt"/>
              </a:rPr>
            </a:br>
            <a:endParaRPr lang="en-US" dirty="0">
              <a:latin typeface="+mj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37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mtClean="0">
                <a:latin typeface="+mj-lt"/>
              </a:rPr>
              <a:t>Good Cognition Is Critical Too!</a:t>
            </a:r>
            <a:br>
              <a:rPr lang="en-US" kern="0" smtClean="0">
                <a:latin typeface="+mj-lt"/>
              </a:rPr>
            </a:br>
            <a:endParaRPr lang="en-US" dirty="0">
              <a:latin typeface="+mj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80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mtClean="0">
                <a:latin typeface="+mj-lt"/>
              </a:rPr>
              <a:t>Driving Under the Influence of Dementia</a:t>
            </a:r>
            <a:r>
              <a:rPr lang="en-US" kern="0" smtClean="0">
                <a:latin typeface="Arial" charset="0"/>
              </a:rPr>
              <a:t/>
            </a:r>
            <a:br>
              <a:rPr lang="en-US" kern="0" smtClean="0">
                <a:latin typeface="Arial" charset="0"/>
              </a:rPr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71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mtClean="0">
                <a:latin typeface="+mj-lt"/>
              </a:rPr>
              <a:t>Common Driving Errors in Alzheimer Disease</a:t>
            </a:r>
            <a:r>
              <a:rPr lang="en-US" kern="0" smtClean="0">
                <a:latin typeface="Arial" charset="0"/>
              </a:rPr>
              <a:t/>
            </a:r>
            <a:br>
              <a:rPr lang="en-US" kern="0" smtClean="0">
                <a:latin typeface="Arial" charset="0"/>
              </a:rPr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24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0" smtClean="0">
                <a:latin typeface="+mj-lt"/>
              </a:rPr>
              <a:t>Time to Driving Restriction Due to Failed Road Test, At-Fault MVA, or Dementia Progression</a:t>
            </a:r>
            <a:br>
              <a:rPr lang="en-US" sz="3600" kern="0" smtClean="0">
                <a:latin typeface="+mj-lt"/>
              </a:rPr>
            </a:br>
            <a:endParaRPr lang="en-US" sz="3600" dirty="0">
              <a:latin typeface="+mj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68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mtClean="0">
                <a:latin typeface="+mj-lt"/>
              </a:rPr>
              <a:t>Principles of Assessment</a:t>
            </a:r>
            <a:r>
              <a:rPr lang="en-US" kern="0" smtClean="0">
                <a:latin typeface="Arial" charset="0"/>
              </a:rPr>
              <a:t/>
            </a:r>
            <a:br>
              <a:rPr lang="en-US" kern="0" smtClean="0">
                <a:latin typeface="Arial" charset="0"/>
              </a:rPr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5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mtClean="0">
                <a:latin typeface="+mj-lt"/>
              </a:rPr>
              <a:t>Physician’s Plan for Older Driver’s Safety</a:t>
            </a:r>
            <a:r>
              <a:rPr lang="en-US" kern="0" smtClean="0">
                <a:latin typeface="Arial" charset="0"/>
              </a:rPr>
              <a:t/>
            </a:r>
            <a:br>
              <a:rPr lang="en-US" kern="0" smtClean="0">
                <a:latin typeface="Arial" charset="0"/>
              </a:rPr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5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22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mtClean="0">
                <a:latin typeface="+mj-lt"/>
              </a:rPr>
              <a:t>Assessment of Driving-related Skills</a:t>
            </a:r>
            <a:r>
              <a:rPr lang="en-US" kern="0" smtClean="0">
                <a:latin typeface="Arial" charset="0"/>
              </a:rPr>
              <a:t/>
            </a:r>
            <a:br>
              <a:rPr lang="en-US" kern="0" smtClean="0">
                <a:latin typeface="Arial" charset="0"/>
              </a:rPr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51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mtClean="0">
                <a:latin typeface="+mj-lt"/>
              </a:rPr>
              <a:t>Assessment of Driving-related Skills</a:t>
            </a:r>
            <a:br>
              <a:rPr lang="en-US" kern="0" smtClean="0">
                <a:latin typeface="+mj-lt"/>
              </a:rPr>
            </a:br>
            <a:endParaRPr lang="en-US" dirty="0">
              <a:latin typeface="+mj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50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mtClean="0">
                <a:latin typeface="+mj-lt"/>
              </a:rPr>
              <a:t>Maryland Pilot Older Driver Study </a:t>
            </a:r>
            <a:br>
              <a:rPr lang="en-US" kern="0" smtClean="0">
                <a:latin typeface="+mj-lt"/>
              </a:rPr>
            </a:br>
            <a:endParaRPr lang="en-US" dirty="0">
              <a:latin typeface="+mj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69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mtClean="0">
                <a:latin typeface="+mj-lt"/>
              </a:rPr>
              <a:t>2010 AAN Practice Parameters for Drivers With Dementia</a:t>
            </a:r>
            <a:r>
              <a:rPr lang="en-US" sz="6000" i="1" kern="0" smtClean="0">
                <a:latin typeface="Arial" charset="0"/>
              </a:rPr>
              <a:t/>
            </a:r>
            <a:br>
              <a:rPr lang="en-US" sz="6000" i="1" kern="0" smtClean="0">
                <a:latin typeface="Arial" charset="0"/>
              </a:rPr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10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kern="0" smtClean="0">
                <a:latin typeface="+mj-lt"/>
              </a:rPr>
              <a:t>Evidenced-based Algorithm for Assessing Older Adult Drivers with Cognitive Impairment/Dementia</a:t>
            </a:r>
            <a:br>
              <a:rPr lang="en-US" sz="2800" kern="0" smtClean="0">
                <a:latin typeface="+mj-lt"/>
              </a:rPr>
            </a:br>
            <a:endParaRPr lang="en-US" sz="2800" dirty="0">
              <a:latin typeface="+mj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18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mtClean="0">
                <a:latin typeface="+mj-lt"/>
              </a:rPr>
              <a:t>The Road Test</a:t>
            </a:r>
            <a:r>
              <a:rPr lang="en-US" kern="0" smtClean="0">
                <a:latin typeface="Arial" charset="0"/>
              </a:rPr>
              <a:t/>
            </a:r>
            <a:br>
              <a:rPr lang="en-US" kern="0" smtClean="0">
                <a:latin typeface="Arial" charset="0"/>
              </a:rPr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91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mtClean="0">
                <a:latin typeface="+mj-lt"/>
              </a:rPr>
              <a:t>Risk Reduction: Physician Role</a:t>
            </a:r>
            <a:r>
              <a:rPr lang="en-US" kern="0" smtClean="0">
                <a:latin typeface="Arial" charset="0"/>
              </a:rPr>
              <a:t/>
            </a:r>
            <a:br>
              <a:rPr lang="en-US" kern="0" smtClean="0">
                <a:latin typeface="Arial" charset="0"/>
              </a:rPr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70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mtClean="0">
                <a:latin typeface="+mj-lt"/>
              </a:rPr>
              <a:t>Steps to Driving Cessation</a:t>
            </a:r>
            <a:r>
              <a:rPr lang="en-US" kern="0" smtClean="0">
                <a:latin typeface="Arial" charset="0"/>
              </a:rPr>
              <a:t/>
            </a:r>
            <a:br>
              <a:rPr lang="en-US" kern="0" smtClean="0">
                <a:latin typeface="Arial" charset="0"/>
              </a:rPr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27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mtClean="0">
                <a:latin typeface="+mj-lt"/>
              </a:rPr>
              <a:t>Enforcement of Decision</a:t>
            </a:r>
            <a:r>
              <a:rPr lang="en-US" kern="0" smtClean="0">
                <a:latin typeface="Arial" charset="0"/>
              </a:rPr>
              <a:t/>
            </a:r>
            <a:br>
              <a:rPr lang="en-US" kern="0" smtClean="0">
                <a:latin typeface="Arial" charset="0"/>
              </a:rPr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05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mtClean="0">
                <a:latin typeface="+mj-lt"/>
              </a:rPr>
              <a:t>Enforcement of Decision (cont)</a:t>
            </a:r>
            <a:r>
              <a:rPr lang="en-US" kern="0" smtClean="0">
                <a:latin typeface="Arial" charset="0"/>
              </a:rPr>
              <a:t/>
            </a:r>
            <a:br>
              <a:rPr lang="en-US" kern="0" smtClean="0">
                <a:latin typeface="Arial" charset="0"/>
              </a:rPr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70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Older Drivers: Is There a Problem? </a:t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24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mtClean="0">
                <a:latin typeface="+mj-lt"/>
              </a:rPr>
              <a:t>Monitoring Safety</a:t>
            </a:r>
            <a:r>
              <a:rPr lang="en-US" kern="0" smtClean="0">
                <a:latin typeface="Arial" charset="0"/>
              </a:rPr>
              <a:t/>
            </a:r>
            <a:br>
              <a:rPr lang="en-US" kern="0" smtClean="0">
                <a:latin typeface="Arial" charset="0"/>
              </a:rPr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72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mtClean="0">
                <a:latin typeface="+mj-lt"/>
              </a:rPr>
              <a:t>Key Messages</a:t>
            </a:r>
            <a:r>
              <a:rPr lang="en-US" kern="0" smtClean="0">
                <a:latin typeface="Arial" charset="0"/>
              </a:rPr>
              <a:t/>
            </a:r>
            <a:br>
              <a:rPr lang="en-US" kern="0" smtClean="0">
                <a:latin typeface="Arial" charset="0"/>
              </a:rPr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38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mtClean="0">
                <a:latin typeface="+mj-lt"/>
              </a:rPr>
              <a:t>Resources</a:t>
            </a:r>
            <a:r>
              <a:rPr lang="en-US" kern="0" smtClean="0">
                <a:latin typeface="Arial" charset="0"/>
              </a:rPr>
              <a:t/>
            </a:r>
            <a:br>
              <a:rPr lang="en-US" kern="0" smtClean="0">
                <a:latin typeface="Arial" charset="0"/>
              </a:rPr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160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mtClean="0">
                <a:latin typeface="+mj-lt"/>
              </a:rPr>
              <a:t>Abbreviations</a:t>
            </a:r>
            <a:r>
              <a:rPr lang="en-US" kern="0" smtClean="0">
                <a:latin typeface="Arial" charset="0"/>
              </a:rPr>
              <a:t/>
            </a:r>
            <a:br>
              <a:rPr lang="en-US" kern="0" smtClean="0">
                <a:latin typeface="Arial" charset="0"/>
              </a:rPr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Are Older Drivers a Concern?</a:t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1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mtClean="0">
                <a:latin typeface="+mj-lt"/>
              </a:rPr>
              <a:t>Safety Trends for Older Drivers</a:t>
            </a:r>
            <a:r>
              <a:rPr lang="en-US" b="0" kern="0" smtClean="0">
                <a:latin typeface="Arial" charset="0"/>
              </a:rPr>
              <a:t/>
            </a:r>
            <a:br>
              <a:rPr lang="en-US" b="0" kern="0" smtClean="0">
                <a:latin typeface="Arial" charset="0"/>
              </a:rPr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3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Older Drivers: Is There a Problem?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0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mtClean="0">
                <a:latin typeface="+mj-lt"/>
              </a:rPr>
              <a:t>Aging Brings Changes That Affect Driving</a:t>
            </a:r>
            <a:r>
              <a:rPr lang="en-US" b="0" kern="0" smtClean="0">
                <a:latin typeface="Arial" charset="0"/>
              </a:rPr>
              <a:t/>
            </a:r>
            <a:br>
              <a:rPr lang="en-US" b="0" kern="0" smtClean="0">
                <a:latin typeface="Arial" charset="0"/>
              </a:rPr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8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mtClean="0">
                <a:latin typeface="+mj-lt"/>
              </a:rPr>
              <a:t>Major Vision Conditions Affecting Driving</a:t>
            </a:r>
            <a:r>
              <a:rPr lang="en-US" b="0" kern="0" smtClean="0">
                <a:latin typeface="Arial" charset="0"/>
              </a:rPr>
              <a:t/>
            </a:r>
            <a:br>
              <a:rPr lang="en-US" b="0" kern="0" smtClean="0">
                <a:latin typeface="Arial" charset="0"/>
              </a:rPr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90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smtClean="0">
                <a:latin typeface="+mj-lt"/>
              </a:rPr>
              <a:t>Physical Aging: Speed</a:t>
            </a:r>
            <a:r>
              <a:rPr lang="en-US" b="0" kern="0" smtClean="0">
                <a:latin typeface="Arial" charset="0"/>
              </a:rPr>
              <a:t/>
            </a:r>
            <a:br>
              <a:rPr lang="en-US" b="0" kern="0" smtClean="0">
                <a:latin typeface="Arial" charset="0"/>
              </a:rPr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11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On-screen Show (4:3)</PresentationFormat>
  <Paragraphs>33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Assessing and Modifying Risks for Older Drivers</vt:lpstr>
      <vt:lpstr>Objectives </vt:lpstr>
      <vt:lpstr>Older Drivers: Is There a Problem?  </vt:lpstr>
      <vt:lpstr>Why Are Older Drivers a Concern? </vt:lpstr>
      <vt:lpstr>Safety Trends for Older Drivers </vt:lpstr>
      <vt:lpstr>Older Drivers: Is There a Problem?</vt:lpstr>
      <vt:lpstr>Aging Brings Changes That Affect Driving </vt:lpstr>
      <vt:lpstr>Major Vision Conditions Affecting Driving </vt:lpstr>
      <vt:lpstr>Physical Aging: Speed </vt:lpstr>
      <vt:lpstr>Major Physical Conditions Affecting Driving </vt:lpstr>
      <vt:lpstr>Neurologic Conditions Affecting Motor Function: Parkinson Disease </vt:lpstr>
      <vt:lpstr>Major Medical Conditions Affecting Alertness </vt:lpstr>
      <vt:lpstr>Medications of Particular Concern </vt:lpstr>
      <vt:lpstr>Good Cognition Is Critical Too! </vt:lpstr>
      <vt:lpstr>Driving Under the Influence of Dementia </vt:lpstr>
      <vt:lpstr>Common Driving Errors in Alzheimer Disease </vt:lpstr>
      <vt:lpstr>Time to Driving Restriction Due to Failed Road Test, At-Fault MVA, or Dementia Progression </vt:lpstr>
      <vt:lpstr>Principles of Assessment </vt:lpstr>
      <vt:lpstr>Physician’s Plan for Older Driver’s Safety </vt:lpstr>
      <vt:lpstr>Assessment of Driving-related Skills </vt:lpstr>
      <vt:lpstr>Assessment of Driving-related Skills </vt:lpstr>
      <vt:lpstr>Maryland Pilot Older Driver Study  </vt:lpstr>
      <vt:lpstr>2010 AAN Practice Parameters for Drivers With Dementia </vt:lpstr>
      <vt:lpstr>Evidenced-based Algorithm for Assessing Older Adult Drivers with Cognitive Impairment/Dementia </vt:lpstr>
      <vt:lpstr>The Road Test </vt:lpstr>
      <vt:lpstr>Risk Reduction: Physician Role </vt:lpstr>
      <vt:lpstr>Steps to Driving Cessation </vt:lpstr>
      <vt:lpstr>Enforcement of Decision </vt:lpstr>
      <vt:lpstr>Enforcement of Decision (cont) </vt:lpstr>
      <vt:lpstr>Monitoring Safety </vt:lpstr>
      <vt:lpstr>Key Messages </vt:lpstr>
      <vt:lpstr>Resources </vt:lpstr>
      <vt:lpstr>Abbreviations 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and Modifying Risks for Older Drivers</dc:title>
  <dc:creator>Roman, Nadine</dc:creator>
  <cp:lastModifiedBy>Roman, Nadine</cp:lastModifiedBy>
  <cp:revision>1</cp:revision>
  <dcterms:created xsi:type="dcterms:W3CDTF">2017-03-23T16:57:57Z</dcterms:created>
  <dcterms:modified xsi:type="dcterms:W3CDTF">2017-03-23T16:57:57Z</dcterms:modified>
</cp:coreProperties>
</file>