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481D-E62D-455E-A8C6-7732736FA729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1E30-DD2F-4589-A5AA-9AB16E9C9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3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0481D-E62D-455E-A8C6-7732736FA729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01E30-DD2F-4589-A5AA-9AB16E9C9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8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mtClean="0"/>
              <a:t>Managing Diabetes in the Long-Term Care Setting: Strategies and Tools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54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Closing Comments: Clinical Pearls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1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Abbreviations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References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0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References (cont)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6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Individualizing Treatment Goals in the Older Population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9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Limitations of HbA</a:t>
            </a:r>
            <a:r>
              <a:rPr lang="en-US" baseline="-25000" smtClean="0">
                <a:latin typeface="Arial" charset="0"/>
              </a:rPr>
              <a:t>1c</a:t>
            </a:r>
            <a:r>
              <a:rPr lang="en-US" smtClean="0"/>
              <a:t>: U-Shaped Curve for Hypoglycemia and HbA</a:t>
            </a:r>
            <a:r>
              <a:rPr lang="en-US" baseline="-25000" smtClean="0"/>
              <a:t>1c</a:t>
            </a:r>
            <a:endParaRPr lang="en-US" b="0" baseline="-2500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5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Diabetes Management in LTCS: The Role of Blood Glucose Monitoring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00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The Need to Educate Patients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0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Common Causes of Hypoglycemia in Residents with Type 2 Diabetes in LTCS</a:t>
            </a:r>
            <a:endParaRPr lang="en-US" b="0" dirty="0" smtClean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6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Managing Diabetes in LTC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8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Blood Glucose Meters and Log Books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1026" name="Picture 2" descr="C:\Users\ale\Desktop\Diab_CC_Kruger_Slides_165213.1_v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28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Examining a Blood Glucose Log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93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Managing Diabetes in the Long-Term Care Setting: Strategies and Tools</vt:lpstr>
      <vt:lpstr>Individualizing Treatment Goals in the Older Population</vt:lpstr>
      <vt:lpstr>Limitations of HbA1c: U-Shaped Curve for Hypoglycemia and HbA1c</vt:lpstr>
      <vt:lpstr>Diabetes Management in LTCS: The Role of Blood Glucose Monitoring</vt:lpstr>
      <vt:lpstr>The Need to Educate Patients</vt:lpstr>
      <vt:lpstr>Common Causes of Hypoglycemia in Residents with Type 2 Diabetes in LTCS</vt:lpstr>
      <vt:lpstr>Managing Diabetes in LTC</vt:lpstr>
      <vt:lpstr>Blood Glucose Meters and Log Books</vt:lpstr>
      <vt:lpstr>Examining a Blood Glucose Log</vt:lpstr>
      <vt:lpstr>Closing Comments: Clinical Pearls</vt:lpstr>
      <vt:lpstr>Abbreviations</vt:lpstr>
      <vt:lpstr>References</vt:lpstr>
      <vt:lpstr>References (cont)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Diabetes in the Long-Term Care Setting: Strategies and Tools</dc:title>
  <dc:creator>ETreventi</dc:creator>
  <cp:lastModifiedBy>Anne Le</cp:lastModifiedBy>
  <cp:revision>2</cp:revision>
  <dcterms:created xsi:type="dcterms:W3CDTF">2014-11-19T17:54:42Z</dcterms:created>
  <dcterms:modified xsi:type="dcterms:W3CDTF">2014-11-24T17:16:36Z</dcterms:modified>
</cp:coreProperties>
</file>