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98D-7BDF-4C6B-A7C5-9315D38D1569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B05D-2298-497F-BFDD-2C9547312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4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898D-7BDF-4C6B-A7C5-9315D38D1569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BB05D-2298-497F-BFDD-2C9547312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Current Issues and Challenges in Acute Promyelocytic Leukemia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8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Steroid Prophylaxis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52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All-trans Retinoic Acid (ATRA)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4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Prospective Trials of ATRA in APL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14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Arsenic Trioxide in Relapsed and Refractory APL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3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Induction With Single-agent Arsenic Trioxide in Untreated APL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24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Randomized Trial of ATO + ATRA in Untreated APL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31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65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13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mtClean="0">
                <a:ea typeface="ＭＳ Ｐゴシック" charset="-128"/>
                <a:cs typeface="+mj-cs"/>
              </a:rPr>
              <a:t>APL 0406 Grade 3/4 Toxicities</a:t>
            </a:r>
            <a:endParaRPr lang="en-US" dirty="0">
              <a:ea typeface="ＭＳ Ｐゴシック" charset="-128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58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Program Goals 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69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Recommendations for Newly Diagnosed APL 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01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Response Criteria and MRD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31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MRD Monitoring in APL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24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ASCT for Patients With Relapsed APL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29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Unique Features in Treatment of APL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92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Future Directions in APL Treatment: Oral Arsenic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0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APL: Conclusions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3722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Abbreviations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7774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Abbreviations (cont)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9077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Abbreviations (cont)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24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Acute Promyelocytic Leukemia (APL)</a:t>
            </a: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73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Abbreviations (cont)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5027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References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1390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References (cont)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0845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References (cont)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4608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References (cont)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501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References (cont)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0208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References (cont)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9830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References (cont)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4426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References (cont)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0879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References (cont)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832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APL: Distinguishing Clinical Features 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70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References (cont)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1114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References (cont)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1520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References (cont)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474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Early Death Rate in APL From Prospective Studies</a:t>
            </a: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Population-based Early Death Rate in APL</a:t>
            </a: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2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Prevention of Early Death in APL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6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smtClean="0">
                <a:latin typeface="Arial" charset="0"/>
                <a:cs typeface="Arial" charset="0"/>
              </a:rPr>
              <a:t>Management of APL Differentiation Syndrome (Retinoic Acid Syndrome) </a:t>
            </a: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On-screen Show (4:3)</PresentationFormat>
  <Paragraphs>38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Current Issues and Challenges in Acute Promyelocytic Leukemia</vt:lpstr>
      <vt:lpstr>Program Goals </vt:lpstr>
      <vt:lpstr>Acute Promyelocytic Leukemia (APL)</vt:lpstr>
      <vt:lpstr>APL: Distinguishing Clinical Features </vt:lpstr>
      <vt:lpstr>PowerPoint Presentation</vt:lpstr>
      <vt:lpstr>Early Death Rate in APL From Prospective Studies</vt:lpstr>
      <vt:lpstr>Population-based Early Death Rate in APL</vt:lpstr>
      <vt:lpstr>Prevention of Early Death in APL</vt:lpstr>
      <vt:lpstr>Management of APL Differentiation Syndrome (Retinoic Acid Syndrome) </vt:lpstr>
      <vt:lpstr>Steroid Prophylaxis</vt:lpstr>
      <vt:lpstr>All-trans Retinoic Acid (ATRA)</vt:lpstr>
      <vt:lpstr>Prospective Trials of ATRA in APL</vt:lpstr>
      <vt:lpstr>Arsenic Trioxide in Relapsed and Refractory APL</vt:lpstr>
      <vt:lpstr>Induction With Single-agent Arsenic Trioxide in Untreated APL</vt:lpstr>
      <vt:lpstr>Randomized Trial of ATO + ATRA in Untreated APL</vt:lpstr>
      <vt:lpstr>PowerPoint Presentation</vt:lpstr>
      <vt:lpstr>PowerPoint Presentation</vt:lpstr>
      <vt:lpstr>APL 0406 Grade 3/4 Toxicities</vt:lpstr>
      <vt:lpstr>PowerPoint Presentation</vt:lpstr>
      <vt:lpstr>Recommendations for Newly Diagnosed APL </vt:lpstr>
      <vt:lpstr>Response Criteria and MRD</vt:lpstr>
      <vt:lpstr>MRD Monitoring in APL</vt:lpstr>
      <vt:lpstr>ASCT for Patients With Relapsed APL</vt:lpstr>
      <vt:lpstr>Unique Features in Treatment of APL</vt:lpstr>
      <vt:lpstr>Future Directions in APL Treatment: Oral Arsenic</vt:lpstr>
      <vt:lpstr>APL: Conclusions</vt:lpstr>
      <vt:lpstr>Abbreviations</vt:lpstr>
      <vt:lpstr>Abbreviations (cont)</vt:lpstr>
      <vt:lpstr>Abbreviations (cont)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Issues and Challenges in Acute Promyelocytic Leukemia</dc:title>
  <dc:creator>ETreventi</dc:creator>
  <cp:lastModifiedBy>skgupta</cp:lastModifiedBy>
  <cp:revision>2</cp:revision>
  <dcterms:created xsi:type="dcterms:W3CDTF">2014-11-24T21:28:43Z</dcterms:created>
  <dcterms:modified xsi:type="dcterms:W3CDTF">2014-11-24T21:31:28Z</dcterms:modified>
</cp:coreProperties>
</file>