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D4FA-B760-4864-8113-89E624D9B9BE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F7B6-DDEA-4302-801B-F7A563FEF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9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CD4FA-B760-4864-8113-89E624D9B9BE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8F7B6-DDEA-4302-801B-F7A563FEF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5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PI3K Inhibitors in Lymphoma</a:t>
            </a:r>
            <a:endParaRPr lang="en-US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04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The Future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3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9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0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5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PI3 Kinase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7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Idelalisib in CLL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Idelalisib in Indolent Lymphoma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Copanlisib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Duvelisib (IPI-145)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1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9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Agents in Early Development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8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On-screen Show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PI3K Inhibitors in Lymphoma</vt:lpstr>
      <vt:lpstr>PowerPoint Presentation</vt:lpstr>
      <vt:lpstr>PI3 Kinase</vt:lpstr>
      <vt:lpstr>Idelalisib in CLL</vt:lpstr>
      <vt:lpstr>Idelalisib in Indolent Lymphoma</vt:lpstr>
      <vt:lpstr>Copanlisib</vt:lpstr>
      <vt:lpstr>Duvelisib (IPI-145)</vt:lpstr>
      <vt:lpstr>PowerPoint Presentation</vt:lpstr>
      <vt:lpstr>Agents in Early Development</vt:lpstr>
      <vt:lpstr>The Future</vt:lpstr>
      <vt:lpstr>Abbreviations</vt:lpstr>
      <vt:lpstr>References</vt:lpstr>
      <vt:lpstr>References (cont)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PI3K Inhibitors in Lymphoma</dc:title>
  <dc:creator>ETreventi</dc:creator>
  <cp:lastModifiedBy>skgupta</cp:lastModifiedBy>
  <cp:revision>1</cp:revision>
  <dcterms:created xsi:type="dcterms:W3CDTF">2014-12-15T20:23:07Z</dcterms:created>
  <dcterms:modified xsi:type="dcterms:W3CDTF">2014-12-17T14:19:27Z</dcterms:modified>
</cp:coreProperties>
</file>