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2F6-BEB8-4065-9E75-FF59DFBBFC2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FEEA-7726-4DA8-AE86-F8F591A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D52F6-BEB8-4065-9E75-FF59DFBBFC2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FEEA-7726-4DA8-AE86-F8F591A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Organizational Culture in the Oncology Medical Home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charset="0"/>
              </a:rPr>
              <a:t>Remaining Challenges to Delivering Oncology PCMH Care</a:t>
            </a:r>
            <a:endParaRPr lang="en-US" altLang="en-US" dirty="0" smtClean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Closing Remarks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5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Abbreviations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 (cont)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 (cont)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 (cont)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600" smtClean="0"/>
              <a:t>What is a Patient-centered Medical Home?</a:t>
            </a:r>
            <a:endParaRPr lang="en-US" alt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5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Medical Oncology Home Priorities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Arial" pitchFamily="34" charset="0"/>
              </a:rPr>
              <a:t>Optimize Costs By Driving Quality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3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Reengineering a Practice</a:t>
            </a:r>
            <a:br>
              <a:rPr lang="en-US" altLang="en-US" smtClean="0"/>
            </a:br>
            <a:r>
              <a:rPr lang="en-US" altLang="en-US" sz="3200" i="1" smtClean="0"/>
              <a:t>Culture Changes From a Physician Perspective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6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 eaLnBrk="1" hangingPunct="1">
              <a:lnSpc>
                <a:spcPct val="100000"/>
              </a:lnSpc>
            </a:pPr>
            <a:r>
              <a:rPr lang="en-US" altLang="en-US" smtClean="0"/>
              <a:t>Practice Engineering Can Deliver Value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9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Healthcare Team: Roles &amp; Responsibilities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Patient Engagement Across the  Continuum of Care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Payer Engineering and Engagement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03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Organizational Culture in the Oncology Medical Home</vt:lpstr>
      <vt:lpstr>What is a Patient-centered Medical Home?</vt:lpstr>
      <vt:lpstr>Medical Oncology Home Priorities</vt:lpstr>
      <vt:lpstr>Optimize Costs By Driving Quality</vt:lpstr>
      <vt:lpstr>Reengineering a Practice Culture Changes From a Physician Perspective</vt:lpstr>
      <vt:lpstr>Practice Engineering Can Deliver Value</vt:lpstr>
      <vt:lpstr>Healthcare Team: Roles &amp; Responsibilities</vt:lpstr>
      <vt:lpstr>Patient Engagement Across the  Continuum of Care</vt:lpstr>
      <vt:lpstr>Payer Engineering and Engagement</vt:lpstr>
      <vt:lpstr>Remaining Challenges to Delivering Oncology PCMH Care</vt:lpstr>
      <vt:lpstr>Closing Remarks</vt:lpstr>
      <vt:lpstr>Abbreviations</vt:lpstr>
      <vt:lpstr>References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Culture in the Oncology Medical Home</dc:title>
  <dc:creator>Treventi, Erica</dc:creator>
  <cp:lastModifiedBy>Gupta, Sweta</cp:lastModifiedBy>
  <cp:revision>2</cp:revision>
  <dcterms:created xsi:type="dcterms:W3CDTF">2015-01-16T21:32:09Z</dcterms:created>
  <dcterms:modified xsi:type="dcterms:W3CDTF">2015-01-23T15:28:24Z</dcterms:modified>
</cp:coreProperties>
</file>