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2128-C08D-4C56-BB6F-FB852B983611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EBF9-675D-4AFF-9C73-70930012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9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32128-C08D-4C56-BB6F-FB852B983611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EEBF9-675D-4AFF-9C73-70930012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4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Hormone Receptor-positive Advanced Breast Cancer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10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Genomic Analyses for Mutations in ER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840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Delaying Development of Resistance by ER: SWOG 226 Trial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36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SWOG 226 Trial: Anastrozole ± Fulvestrant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2173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The SWOG 226 vs FACT Trial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0641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Study Design: High-dose Fulvestrant vs Anastrozole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14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FIRST Study (Phase 2): Overall Survival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175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Oral EndocrineTherapy vs IM Injection of Fulvestrant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1608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Exemestane + Everolimus (Second- and Third-Line Therapy): BOLERO 2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4868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FERGI: Fulvestrant ± Pictilisib </a:t>
            </a:r>
            <a:r>
              <a:rPr lang="en-US" sz="3200" smtClean="0">
                <a:latin typeface="Arial" charset="0"/>
              </a:rPr>
              <a:t>(Phase 2)</a:t>
            </a:r>
            <a:endParaRPr lang="en-US" sz="3200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6596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Bortezomib + Fulvestrant: Progression-free Survival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5540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72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CDK 4/6 Inhibitors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8284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Abbreviations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280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Abbreviations (cont)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5912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References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5738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References (cont)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0938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References (cont)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2594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References (cont)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431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References (cont)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9983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References (cont)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6762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References (cont)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383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Program Goals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9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Hormone-positive Metastatic Breast Cancer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849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Endocrine Treatment for HR-positive Metastatic Breast Cancer: Guiding Principles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594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Antiestrogen Agents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6569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Combinations and Other Approaches to Targeting the Estrogen Receptor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5705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Treatment Challenges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0146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Trans-CONFIRM: Predicting Response to Fulvestrant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8205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On-screen Show (4:3)</PresentationFormat>
  <Paragraphs>28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Hormone Receptor-positive Advanced Breast Cancer</vt:lpstr>
      <vt:lpstr>PowerPoint Presentation</vt:lpstr>
      <vt:lpstr>Program Goals</vt:lpstr>
      <vt:lpstr>Hormone-positive Metastatic Breast Cancer</vt:lpstr>
      <vt:lpstr>Endocrine Treatment for HR-positive Metastatic Breast Cancer: Guiding Principles</vt:lpstr>
      <vt:lpstr>Antiestrogen Agents</vt:lpstr>
      <vt:lpstr>Combinations and Other Approaches to Targeting the Estrogen Receptor</vt:lpstr>
      <vt:lpstr>Treatment Challenges</vt:lpstr>
      <vt:lpstr>Trans-CONFIRM: Predicting Response to Fulvestrant</vt:lpstr>
      <vt:lpstr>Genomic Analyses for Mutations in ER</vt:lpstr>
      <vt:lpstr>Delaying Development of Resistance by ER: SWOG 226 Trial</vt:lpstr>
      <vt:lpstr>SWOG 226 Trial: Anastrozole ± Fulvestrant</vt:lpstr>
      <vt:lpstr>The SWOG 226 vs FACT Trial</vt:lpstr>
      <vt:lpstr>FIRST Study Design: High-dose Fulvestrant vs Anastrozole</vt:lpstr>
      <vt:lpstr>FIRST Study (Phase 2): Overall Survival</vt:lpstr>
      <vt:lpstr>Oral EndocrineTherapy vs IM Injection of Fulvestrant</vt:lpstr>
      <vt:lpstr>Exemestane + Everolimus (Second- and Third-Line Therapy): BOLERO 2</vt:lpstr>
      <vt:lpstr>FERGI: Fulvestrant ± Pictilisib (Phase 2)</vt:lpstr>
      <vt:lpstr>Bortezomib + Fulvestrant: Progression-free Survival</vt:lpstr>
      <vt:lpstr>CDK 4/6 Inhibitors</vt:lpstr>
      <vt:lpstr>Abbreviations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Hormone Receptor-positive Advanced Breast Cancer</dc:title>
  <dc:creator>Treventi, Erica</dc:creator>
  <cp:lastModifiedBy>Treventi, Erica</cp:lastModifiedBy>
  <cp:revision>1</cp:revision>
  <dcterms:created xsi:type="dcterms:W3CDTF">2015-02-11T18:39:31Z</dcterms:created>
  <dcterms:modified xsi:type="dcterms:W3CDTF">2015-02-11T18:39:31Z</dcterms:modified>
</cp:coreProperties>
</file>