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5E2B8-EB21-4D6A-B43E-B06C32CFB774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AF58D-34D9-49F1-BF54-676634043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893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5E2B8-EB21-4D6A-B43E-B06C32CFB774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AF58D-34D9-49F1-BF54-676634043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711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Chronic Hepatitis C Virus Infection</a:t>
            </a:r>
            <a:br>
              <a:rPr lang="en-US" smtClean="0"/>
            </a:br>
            <a:endParaRPr lang="en-US" sz="3200" b="0" dirty="0" smtClean="0"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391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solidFill>
                  <a:schemeClr val="accent2">
                    <a:lumMod val="50000"/>
                  </a:schemeClr>
                </a:solidFill>
              </a:rPr>
              <a:t>The Duke Experience</a:t>
            </a:r>
            <a:br>
              <a:rPr lang="en-US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3200" i="1" kern="1200" smtClean="0">
                <a:solidFill>
                  <a:schemeClr val="accent2">
                    <a:lumMod val="50000"/>
                  </a:schemeClr>
                </a:solidFill>
                <a:cs typeface="ＭＳ Ｐゴシック" charset="-128"/>
              </a:rPr>
              <a:t>Evaluating the Challenges and Impact of Birth Cohort Screening for Hepatitis C in the Primary Care Clinic</a:t>
            </a:r>
            <a:endParaRPr lang="en-US" sz="32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779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3600" smtClean="0">
                <a:latin typeface="+mj-lt"/>
              </a:rPr>
              <a:t>How Do We Implement HCV Screening?</a:t>
            </a:r>
            <a:endParaRPr lang="en-US" sz="3600" dirty="0">
              <a:latin typeface="+mj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099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The Duke Experience</a:t>
            </a:r>
            <a:br>
              <a:rPr lang="en-US" smtClean="0"/>
            </a:br>
            <a:r>
              <a:rPr lang="en-US" sz="3200" i="1" smtClean="0"/>
              <a:t>Barriers to HCV Screening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354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latin typeface="+mj-lt"/>
              </a:rPr>
              <a:t>Evaluating Patients With Chronic HCV Infection</a:t>
            </a:r>
            <a:br>
              <a:rPr lang="en-US" smtClean="0">
                <a:latin typeface="+mj-lt"/>
              </a:rPr>
            </a:br>
            <a:r>
              <a:rPr lang="en-US" sz="3200" i="1" smtClean="0">
                <a:latin typeface="+mj-lt"/>
              </a:rPr>
              <a:t>A Changing Paradigm</a:t>
            </a:r>
            <a:endParaRPr lang="en-US" sz="3200" i="1" dirty="0">
              <a:latin typeface="+mj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095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+mj-lt"/>
              </a:rPr>
              <a:t>Stage of Liver Disease</a:t>
            </a:r>
            <a:endParaRPr lang="en-US" dirty="0">
              <a:latin typeface="+mj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84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Noninvasive Alternatives to Liver Biopsy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87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Regimens With Similar Efficacy for Treatment-Naïve Patients With G1a Infection*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939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latin typeface="+mj-lt"/>
              </a:rPr>
              <a:t>Regimens With Similar Efficacy for Treatment-</a:t>
            </a:r>
            <a:r>
              <a:rPr lang="en-US" smtClean="0"/>
              <a:t>Naïve</a:t>
            </a:r>
            <a:r>
              <a:rPr lang="en-US" smtClean="0">
                <a:latin typeface="+mj-lt"/>
              </a:rPr>
              <a:t> Patients With G1b Infection*</a:t>
            </a:r>
            <a:endParaRPr lang="en-US" dirty="0">
              <a:latin typeface="+mj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897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Current Standard of HCV Care</a:t>
            </a:r>
            <a:br>
              <a:rPr lang="en-US" smtClean="0"/>
            </a:br>
            <a:r>
              <a:rPr lang="en-US" sz="3200" i="1" smtClean="0"/>
              <a:t>Potential for Treatment by Primary Care Providers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496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Nurse Practitioners and Physician Assistants Are Critical to Treating All in Need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988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651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Physicians Expanding the HCV Treatment Provider Base</a:t>
            </a:r>
            <a:br>
              <a:rPr lang="en-US" smtClean="0"/>
            </a:br>
            <a:r>
              <a:rPr lang="en-US" sz="3200" i="1" smtClean="0"/>
              <a:t>Beyond Hepatologists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1353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latin typeface="+mj-lt"/>
              </a:rPr>
              <a:t>Stay Current!</a:t>
            </a:r>
            <a:br>
              <a:rPr lang="en-US" smtClean="0">
                <a:latin typeface="+mj-lt"/>
              </a:rPr>
            </a:br>
            <a:r>
              <a:rPr lang="en-US" sz="3200" i="1" smtClean="0">
                <a:latin typeface="+mj-lt"/>
              </a:rPr>
              <a:t>Recommendations for Testing, Managing, and Treating Hepatitis C </a:t>
            </a:r>
            <a:endParaRPr lang="en-US" sz="3200" i="1" dirty="0">
              <a:latin typeface="+mj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384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It's About More Than the Cure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1209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solidFill>
                  <a:schemeClr val="accent2">
                    <a:lumMod val="50000"/>
                  </a:schemeClr>
                </a:solidFill>
              </a:rPr>
              <a:t>Incorporating Patient-Reported Outcome (PRO) Into Clinical Trials and Practice</a:t>
            </a:r>
            <a:br>
              <a:rPr lang="en-US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3200" i="1" smtClean="0">
                <a:solidFill>
                  <a:schemeClr val="accent2">
                    <a:lumMod val="50000"/>
                  </a:schemeClr>
                </a:solidFill>
              </a:rPr>
              <a:t>From Clinical Trials to Real World</a:t>
            </a:r>
            <a:endParaRPr lang="en-US" sz="32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277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7308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2131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9489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958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141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HCV in the United States</a:t>
            </a:r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48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The </a:t>
            </a:r>
            <a:r>
              <a:rPr lang="en-US" sz="3600" smtClean="0"/>
              <a:t>Prevalence of HCV Infection Is Increasing Worldwide</a:t>
            </a:r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204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Risk Factors for Increased Progression of HCV-Related Liver Disease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964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latin typeface="+mj-lt"/>
              </a:rPr>
              <a:t>Natural History of HCV Infection</a:t>
            </a:r>
            <a:endParaRPr lang="en-US" sz="3600" dirty="0" smtClean="0">
              <a:latin typeface="+mj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502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Baby Boomers Have Highest Burden of HCV-Related Liver Disease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517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z="3600" smtClean="0">
                <a:cs typeface="Arial" pitchFamily="34" charset="0"/>
              </a:rPr>
              <a:t>CDC Recommendations for Birth-Cohort (1945 to 1965) Screening</a:t>
            </a:r>
            <a:endParaRPr lang="en-US" sz="3600" dirty="0" smtClean="0"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72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372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</Words>
  <Application>Microsoft Office PowerPoint</Application>
  <PresentationFormat>On-screen Show (4:3)</PresentationFormat>
  <Paragraphs>26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ＭＳ Ｐゴシック</vt:lpstr>
      <vt:lpstr>Arial</vt:lpstr>
      <vt:lpstr>Calibri</vt:lpstr>
      <vt:lpstr>Calibri Light</vt:lpstr>
      <vt:lpstr>Office Theme</vt:lpstr>
      <vt:lpstr>Chronic Hepatitis C Virus Infection </vt:lpstr>
      <vt:lpstr>PowerPoint Presentation</vt:lpstr>
      <vt:lpstr>HCV in the United States</vt:lpstr>
      <vt:lpstr>The Prevalence of HCV Infection Is Increasing Worldwide</vt:lpstr>
      <vt:lpstr>Risk Factors for Increased Progression of HCV-Related Liver Disease</vt:lpstr>
      <vt:lpstr>Natural History of HCV Infection</vt:lpstr>
      <vt:lpstr>Baby Boomers Have Highest Burden of HCV-Related Liver Disease</vt:lpstr>
      <vt:lpstr>CDC Recommendations for Birth-Cohort (1945 to 1965) Screening</vt:lpstr>
      <vt:lpstr>PowerPoint Presentation</vt:lpstr>
      <vt:lpstr>The Duke Experience Evaluating the Challenges and Impact of Birth Cohort Screening for Hepatitis C in the Primary Care Clinic</vt:lpstr>
      <vt:lpstr>How Do We Implement HCV Screening?</vt:lpstr>
      <vt:lpstr>The Duke Experience Barriers to HCV Screening</vt:lpstr>
      <vt:lpstr>Evaluating Patients With Chronic HCV Infection A Changing Paradigm</vt:lpstr>
      <vt:lpstr>Stage of Liver Disease</vt:lpstr>
      <vt:lpstr>Noninvasive Alternatives to Liver Biopsy</vt:lpstr>
      <vt:lpstr>Regimens With Similar Efficacy for Treatment-Naïve Patients With G1a Infection*</vt:lpstr>
      <vt:lpstr>Regimens With Similar Efficacy for Treatment-Naïve Patients With G1b Infection*</vt:lpstr>
      <vt:lpstr>Current Standard of HCV Care Potential for Treatment by Primary Care Providers</vt:lpstr>
      <vt:lpstr>Nurse Practitioners and Physician Assistants Are Critical to Treating All in Need</vt:lpstr>
      <vt:lpstr>Physicians Expanding the HCV Treatment Provider Base Beyond Hepatologists</vt:lpstr>
      <vt:lpstr>Stay Current! Recommendations for Testing, Managing, and Treating Hepatitis C </vt:lpstr>
      <vt:lpstr>It's About More Than the Cure</vt:lpstr>
      <vt:lpstr>Incorporating Patient-Reported Outcome (PRO) Into Clinical Trials and Practice From Clinical Trials to Real World</vt:lpstr>
      <vt:lpstr>Abbreviations</vt:lpstr>
      <vt:lpstr>References</vt:lpstr>
      <vt:lpstr>References (cont)</vt:lpstr>
      <vt:lpstr>References (cont)</vt:lpstr>
      <vt:lpstr>References (cont)</vt:lpstr>
    </vt:vector>
  </TitlesOfParts>
  <Company>WebMD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Chronic Hepatitis C Virus Infection </dc:title>
  <dc:creator>Treventi, Erica</dc:creator>
  <cp:lastModifiedBy>Treventi, Erica</cp:lastModifiedBy>
  <cp:revision>1</cp:revision>
  <dcterms:created xsi:type="dcterms:W3CDTF">2015-01-26T20:47:56Z</dcterms:created>
  <dcterms:modified xsi:type="dcterms:W3CDTF">2015-01-26T20:47:56Z</dcterms:modified>
</cp:coreProperties>
</file>