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EE12-50E4-4A87-BD91-3D919F25F7E2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864E-7123-4E19-8D14-046242863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EE12-50E4-4A87-BD91-3D919F25F7E2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864E-7123-4E19-8D14-046242863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800" smtClean="0"/>
              <a:t>Screening and Diagnosis of Psoriatic Arthritis:</a:t>
            </a:r>
            <a:endParaRPr lang="en-US" sz="3800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Heterogeneous Nature of PsA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CASPAR</a:t>
            </a:r>
            <a:br>
              <a:rPr lang="it-IT" smtClean="0">
                <a:latin typeface="Arial" charset="0"/>
              </a:rPr>
            </a:br>
            <a:r>
              <a:rPr lang="it-IT" i="1" smtClean="0">
                <a:latin typeface="Arial" charset="0"/>
              </a:rPr>
              <a:t>Classification Criteria for PsA</a:t>
            </a: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9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Screening Tools</a:t>
            </a: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PASE: </a:t>
            </a:r>
            <a:r>
              <a:rPr lang="en-US" smtClean="0">
                <a:latin typeface="Arial" charset="0"/>
              </a:rPr>
              <a:t>Screening PsO Patients for Inflammatory Arthritis </a:t>
            </a:r>
            <a:r>
              <a:rPr lang="it-IT" smtClean="0">
                <a:latin typeface="Arial" charset="0"/>
              </a:rPr>
              <a:t/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Benefits of Screening</a:t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Clinical Predictors of Early Onset PsA </a:t>
            </a:r>
            <a:r>
              <a:rPr lang="it-IT" smtClean="0">
                <a:latin typeface="Arial" charset="0"/>
              </a:rPr>
              <a:t/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Multidisciplinary Approach to PsA Screening and Diagnosis</a:t>
            </a:r>
            <a:br>
              <a:rPr lang="en-US" smtClean="0"/>
            </a:br>
            <a:r>
              <a:rPr lang="en-US" i="1" smtClean="0"/>
              <a:t>Role of Team Members</a:t>
            </a:r>
            <a:r>
              <a:rPr lang="en-US" smtClean="0"/>
              <a:t> </a:t>
            </a:r>
            <a:r>
              <a:rPr lang="it-IT" smtClean="0">
                <a:latin typeface="Arial" charset="0"/>
              </a:rPr>
              <a:t/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Multidisciplinary Approach to PsA Screening and Diagnosis </a:t>
            </a:r>
            <a:br>
              <a:rPr lang="en-US" smtClean="0"/>
            </a:br>
            <a:r>
              <a:rPr lang="en-US" i="1" smtClean="0"/>
              <a:t>Role of Team Members</a:t>
            </a:r>
            <a:r>
              <a:rPr lang="en-US" smtClean="0"/>
              <a:t> (cont)</a:t>
            </a:r>
            <a:r>
              <a:rPr lang="it-IT" smtClean="0">
                <a:latin typeface="Arial" charset="0"/>
              </a:rPr>
              <a:t/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2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Multidisciplinary Approach to PsA Screening and Diagnosis</a:t>
            </a:r>
            <a:br>
              <a:rPr lang="en-US" smtClean="0"/>
            </a:br>
            <a:r>
              <a:rPr lang="en-US" i="1" smtClean="0"/>
              <a:t>Role of Team Members</a:t>
            </a:r>
            <a:r>
              <a:rPr lang="en-US" smtClean="0"/>
              <a:t> (cont)</a:t>
            </a:r>
            <a:r>
              <a:rPr lang="it-IT" smtClean="0">
                <a:latin typeface="Arial" charset="0"/>
              </a:rPr>
              <a:t/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Summary</a:t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Abbreviations</a:t>
            </a: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Abbreviations (cont)</a:t>
            </a: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0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References</a:t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References (cont)</a:t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References (cont)</a:t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1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mtClean="0">
                <a:latin typeface="Arial" charset="0"/>
              </a:rPr>
              <a:t>References (cont)</a:t>
            </a:r>
            <a:br>
              <a:rPr lang="it-IT" smtClean="0">
                <a:latin typeface="Arial" charset="0"/>
              </a:rPr>
            </a:br>
            <a:endParaRPr lang="en-US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9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Psoriatic Arthritis: Overview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Burden of Psoriatic Arthritis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Burden of Psoriatic Arthritis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Psoriatic Arthritis: Symptom Recognition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Psoriatic Arthritis: Challenges in Diagnosis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Diagnosis of Arthritis in Patients with PsO and Joint Pain </a:t>
            </a:r>
            <a:br>
              <a:rPr lang="en-US" smtClean="0">
                <a:latin typeface="Arial" charset="0"/>
              </a:rPr>
            </a:br>
            <a:r>
              <a:rPr lang="en-US" sz="3200" i="1" smtClean="0">
                <a:latin typeface="Arial" charset="0"/>
              </a:rPr>
              <a:t>Dermatology/Rheumatology Clinic Experience</a:t>
            </a:r>
            <a:endParaRPr lang="en-US" sz="3200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PsA Compared with Other Arthropathies</a:t>
            </a:r>
            <a:endParaRPr lang="en-US" sz="3200" b="0" i="1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6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Screening and Diagnosis of Psoriatic Arthritis:</vt:lpstr>
      <vt:lpstr>PowerPoint Presentation</vt:lpstr>
      <vt:lpstr>Psoriatic Arthritis: Overview</vt:lpstr>
      <vt:lpstr>Burden of Psoriatic Arthritis</vt:lpstr>
      <vt:lpstr>Burden of Psoriatic Arthritis (cont)</vt:lpstr>
      <vt:lpstr>Psoriatic Arthritis: Symptom Recognition</vt:lpstr>
      <vt:lpstr>Psoriatic Arthritis: Challenges in Diagnosis</vt:lpstr>
      <vt:lpstr>Diagnosis of Arthritis in Patients with PsO and Joint Pain  Dermatology/Rheumatology Clinic Experience</vt:lpstr>
      <vt:lpstr>PsA Compared with Other Arthropathies</vt:lpstr>
      <vt:lpstr>Heterogeneous Nature of PsA</vt:lpstr>
      <vt:lpstr>CASPAR Classification Criteria for PsA</vt:lpstr>
      <vt:lpstr>Screening Tools</vt:lpstr>
      <vt:lpstr>PASE: Screening PsO Patients for Inflammatory Arthritis  </vt:lpstr>
      <vt:lpstr>Benefits of Screening </vt:lpstr>
      <vt:lpstr>Clinical Predictors of Early Onset PsA  </vt:lpstr>
      <vt:lpstr>Multidisciplinary Approach to PsA Screening and Diagnosis Role of Team Members  </vt:lpstr>
      <vt:lpstr>Multidisciplinary Approach to PsA Screening and Diagnosis  Role of Team Members (cont) </vt:lpstr>
      <vt:lpstr>Multidisciplinary Approach to PsA Screening and Diagnosis Role of Team Members (cont) </vt:lpstr>
      <vt:lpstr>Summary </vt:lpstr>
      <vt:lpstr>Abbreviations</vt:lpstr>
      <vt:lpstr>Abbreviations (cont)</vt:lpstr>
      <vt:lpstr>References </vt:lpstr>
      <vt:lpstr>References (cont) </vt:lpstr>
      <vt:lpstr>References (cont) </vt:lpstr>
      <vt:lpstr>References (cont) 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and Diagnosis of Psoriatic Arthritis:</dc:title>
  <dc:creator>Treventi, Erica</dc:creator>
  <cp:lastModifiedBy>Treventi, Erica</cp:lastModifiedBy>
  <cp:revision>1</cp:revision>
  <dcterms:created xsi:type="dcterms:W3CDTF">2015-02-11T14:19:25Z</dcterms:created>
  <dcterms:modified xsi:type="dcterms:W3CDTF">2015-02-11T14:19:25Z</dcterms:modified>
</cp:coreProperties>
</file>