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CF96-8712-475C-B672-B85C258310D5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CDFB-4998-44DE-AF45-FDEB30C37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7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7CF96-8712-475C-B672-B85C258310D5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9CDFB-4998-44DE-AF45-FDEB30C37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9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Improving Outcomes in Adults With Acute Lymphoblastic Leukemia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6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</a:rPr>
              <a:t>Asparaginase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42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Minimal Residual Disease (MRD)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Adult ALL: Relapsed Disease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9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Vincristine Sulfate Liposomal Injection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60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Adult ALL: Blinatumomab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5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Antibody Therapies in Development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Chimeric Antigen Receptors (CARs)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29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Ph-like ALL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3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ALL: T-cell Disease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66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Conclusions: Adult ALL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Program Goal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18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On The Horizon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73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73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Abbreviations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12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Abbreviations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6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40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2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57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49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30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5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Acute Lymphoblastic Leukemia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0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1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58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27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ADULT ALL: Upfront Approach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7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Upfront Therapy For Adults (&gt;40 Years Old) With Ph- ALL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2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Upfront Therapy For Adults (&gt;40 Years Old) With Ph- ALL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6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800" smtClean="0"/>
              <a:t>Upfront Therapy For AYA Patients (15-39 Years Old) With Ph- ALL</a:t>
            </a:r>
            <a:endParaRPr lang="en-US" sz="3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5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800" smtClean="0"/>
              <a:t>Upfront Therapy For Adults (&gt; 40 Years Old) With Ph-Positive ALL</a:t>
            </a:r>
            <a:endParaRPr lang="en-US" sz="3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7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800" smtClean="0"/>
              <a:t>Upfront Therapy For Adults (&gt;40 Years Old) With Ph+ ALL (cont)</a:t>
            </a:r>
            <a:endParaRPr lang="en-US" sz="3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0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On-screen Show (4:3)</PresentationFormat>
  <Paragraphs>33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Improving Outcomes in Adults With Acute Lymphoblastic Leukemia</vt:lpstr>
      <vt:lpstr>Program Goal</vt:lpstr>
      <vt:lpstr>Acute Lymphoblastic Leukemia</vt:lpstr>
      <vt:lpstr>ADULT ALL: Upfront Approach</vt:lpstr>
      <vt:lpstr>Upfront Therapy For Adults (&gt;40 Years Old) With Ph- ALL</vt:lpstr>
      <vt:lpstr>Upfront Therapy For Adults (&gt;40 Years Old) With Ph- ALL (cont)</vt:lpstr>
      <vt:lpstr>Upfront Therapy For AYA Patients (15-39 Years Old) With Ph- ALL</vt:lpstr>
      <vt:lpstr>Upfront Therapy For Adults (&gt; 40 Years Old) With Ph-Positive ALL</vt:lpstr>
      <vt:lpstr>Upfront Therapy For Adults (&gt;40 Years Old) With Ph+ ALL (cont)</vt:lpstr>
      <vt:lpstr>Asparaginase</vt:lpstr>
      <vt:lpstr>Minimal Residual Disease (MRD)</vt:lpstr>
      <vt:lpstr>Adult ALL: Relapsed Disease</vt:lpstr>
      <vt:lpstr>Vincristine Sulfate Liposomal Injection</vt:lpstr>
      <vt:lpstr>Adult ALL: Blinatumomab</vt:lpstr>
      <vt:lpstr>Antibody Therapies in Development</vt:lpstr>
      <vt:lpstr>Chimeric Antigen Receptors (CARs)</vt:lpstr>
      <vt:lpstr>Ph-like ALL</vt:lpstr>
      <vt:lpstr>ALL: T-cell Disease</vt:lpstr>
      <vt:lpstr>Conclusions: Adult ALL</vt:lpstr>
      <vt:lpstr>On The Horizon</vt:lpstr>
      <vt:lpstr>Abbreviations</vt:lpstr>
      <vt:lpstr>Abbreviations (cont)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Outcomes in Adults With Acute Lymphoblastic Leukemia</dc:title>
  <dc:creator>Treventi, Erica</dc:creator>
  <cp:lastModifiedBy>Treventi, Erica</cp:lastModifiedBy>
  <cp:revision>1</cp:revision>
  <dcterms:created xsi:type="dcterms:W3CDTF">2015-03-20T13:34:51Z</dcterms:created>
  <dcterms:modified xsi:type="dcterms:W3CDTF">2015-03-20T13:34:51Z</dcterms:modified>
</cp:coreProperties>
</file>