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E5DB-36BC-4E13-91EB-1F3BE52ADA41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3E44-70DA-4876-8317-994C8ADFA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6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7E5DB-36BC-4E13-91EB-1F3BE52ADA41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3E44-70DA-4876-8317-994C8ADFA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1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COORDINATED CARE IN </a:t>
            </a:r>
            <a:b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</a:b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CUSHING DISEASE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Determining Source of Excess ACTH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5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Patient Case: Results of Testing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1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If Tumor Is Successfully Removed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9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Patient Case Follow-Up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81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Radiation to the Pituitary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2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Bilateral Adrenalectomy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20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Pharmacotherapy for Cushing Disease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65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Pharmacotherapy for Cushing Disease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50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Steroidogenesis Inhibitors*</a:t>
            </a:r>
            <a:endParaRPr lang="en-GB" sz="40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7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Pasireotide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51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Mifepristone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12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Closing Comments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35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Abbreviations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83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References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36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References (cont)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5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References (cont)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76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References (cont)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02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References (cont)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58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References (cont)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7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Program Goals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1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Cushing Disease: Importance of Diagnosis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4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Patient Case 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3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Symptoms of Cushing Disease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2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Physical Findings for Cushing Disease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Diagnostic Tests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07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Determining Cause of Cortisol Excess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24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On-screen Show (4:3)</PresentationFormat>
  <Paragraphs>27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COORDINATED CARE IN  CUSHING DISEASE</vt:lpstr>
      <vt:lpstr>PowerPoint Presentation</vt:lpstr>
      <vt:lpstr>Program Goals</vt:lpstr>
      <vt:lpstr>Cushing Disease: Importance of Diagnosis</vt:lpstr>
      <vt:lpstr>Patient Case </vt:lpstr>
      <vt:lpstr>Symptoms of Cushing Disease</vt:lpstr>
      <vt:lpstr>Physical Findings for Cushing Disease</vt:lpstr>
      <vt:lpstr>Diagnostic Tests</vt:lpstr>
      <vt:lpstr>Determining Cause of Cortisol Excess</vt:lpstr>
      <vt:lpstr>Determining Source of Excess ACTH</vt:lpstr>
      <vt:lpstr>Patient Case: Results of Testing</vt:lpstr>
      <vt:lpstr>If Tumor Is Successfully Removed</vt:lpstr>
      <vt:lpstr>Patient Case Follow-Up</vt:lpstr>
      <vt:lpstr>Radiation to the Pituitary</vt:lpstr>
      <vt:lpstr>Bilateral Adrenalectomy</vt:lpstr>
      <vt:lpstr>Pharmacotherapy for Cushing Disease</vt:lpstr>
      <vt:lpstr>Pharmacotherapy for Cushing Disease</vt:lpstr>
      <vt:lpstr>Steroidogenesis Inhibitors*</vt:lpstr>
      <vt:lpstr>Pasireotide</vt:lpstr>
      <vt:lpstr>Mifepristone</vt:lpstr>
      <vt:lpstr>Closing Comments</vt:lpstr>
      <vt:lpstr>Abbreviations</vt:lpstr>
      <vt:lpstr>References</vt:lpstr>
      <vt:lpstr>References (cont)</vt:lpstr>
      <vt:lpstr>References (cont)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CARE IN  CUSHING DISEASE</dc:title>
  <dc:creator>Treventi, Erica</dc:creator>
  <cp:lastModifiedBy>Treventi, Erica</cp:lastModifiedBy>
  <cp:revision>1</cp:revision>
  <dcterms:created xsi:type="dcterms:W3CDTF">2015-03-09T15:58:24Z</dcterms:created>
  <dcterms:modified xsi:type="dcterms:W3CDTF">2015-03-09T15:58:24Z</dcterms:modified>
</cp:coreProperties>
</file>