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2827-B98B-4909-993E-EFAA0E4F138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24AB-E805-46E9-837C-06AD33E0C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6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82827-B98B-4909-993E-EFAA0E4F138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924AB-E805-46E9-837C-06AD33E0C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8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Remote Patient Management: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0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90611"/>
      </p:ext>
    </p:extLst>
  </p:cSld>
  <p:clrMapOvr>
    <a:masterClrMapping/>
  </p:clrMapOvr>
  <p:transition advClick="0" advTm="34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Mechanism of Death in HF </a:t>
            </a:r>
            <a:endParaRPr lang="en-US" alt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53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20531"/>
      </p:ext>
    </p:extLst>
  </p:cSld>
  <p:clrMapOvr>
    <a:masterClrMapping/>
  </p:clrMapOvr>
  <p:transition advClick="0" advTm="34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83697"/>
      </p:ext>
    </p:extLst>
  </p:cSld>
  <p:clrMapOvr>
    <a:masterClrMapping/>
  </p:clrMapOvr>
  <p:transition advClick="0" advTm="34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Use of the WCD in Peripartum CMP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7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WEARIT-II</a:t>
            </a:r>
            <a:br>
              <a:rPr lang="en-US" sz="4000" smtClean="0"/>
            </a:br>
            <a:r>
              <a:rPr lang="en-US" i="1" smtClean="0"/>
              <a:t>Compliance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1594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WEARIT-II</a:t>
            </a:r>
            <a:br>
              <a:rPr lang="en-US" sz="4000" smtClean="0"/>
            </a:br>
            <a:r>
              <a:rPr lang="en-US" i="1" smtClean="0"/>
              <a:t>Study Population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24564"/>
      </p:ext>
    </p:extLst>
  </p:cSld>
  <p:clrMapOvr>
    <a:masterClrMapping/>
  </p:clrMapOvr>
  <p:transition advClick="0" advTm="5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WEARIT-II</a:t>
            </a:r>
            <a:br>
              <a:rPr lang="en-US" sz="4000" smtClean="0"/>
            </a:br>
            <a:r>
              <a:rPr lang="en-US" i="1" smtClean="0"/>
              <a:t>ICD Implantation Rate by Disease Etiology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4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0"/>
    </mc:Choice>
    <mc:Fallback>
      <p:transition spd="slow" advClick="0" advTm="2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The WCD</a:t>
            </a:r>
            <a:br>
              <a:rPr lang="en-US" sz="4000" smtClean="0"/>
            </a:br>
            <a:r>
              <a:rPr lang="en-US" i="1" smtClean="0"/>
              <a:t>A Tool for Therapy and Diagnosis</a:t>
            </a:r>
            <a:endParaRPr lang="en-US" sz="44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6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13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39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Patients After PCI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Avoiding Readmission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88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13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23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04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81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Learning Objectives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2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Characteristics of Patients After MI Coming to the Catheterization Lab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1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000" smtClean="0"/>
              <a:t>Cleveland Clinic Post-PCI Registry </a:t>
            </a:r>
            <a:r>
              <a:rPr lang="en-US" altLang="en-US" sz="3200" smtClean="0">
                <a:cs typeface="Arial" charset="0"/>
              </a:rPr>
              <a:t/>
            </a:r>
            <a:br>
              <a:rPr lang="en-US" altLang="en-US" sz="3200" smtClean="0">
                <a:cs typeface="Arial" charset="0"/>
              </a:rPr>
            </a:br>
            <a:r>
              <a:rPr lang="en-US" altLang="en-US" i="1" smtClean="0">
                <a:cs typeface="Arial" charset="0"/>
              </a:rPr>
              <a:t>WCD Use Associated With Improved Survival</a:t>
            </a:r>
            <a:endParaRPr lang="en-US" altLang="en-US" sz="32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6997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000" smtClean="0"/>
              <a:t>VALIANT Trial</a:t>
            </a:r>
            <a:br>
              <a:rPr lang="en-US" altLang="en-US" sz="4000" smtClean="0"/>
            </a:br>
            <a:r>
              <a:rPr lang="en-US" altLang="en-US" i="1" smtClean="0"/>
              <a:t>High Early Risk of SCA</a:t>
            </a:r>
            <a:endParaRPr lang="en-US" altLang="en-US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8065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CADILLAC Risk Score </a:t>
            </a:r>
            <a:endParaRPr lang="en-US" altLang="en-US" sz="2800" b="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9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000" smtClean="0"/>
              <a:t>Use of Evidence-based Therapies in HF After an MI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32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On-screen Show (4:3)</PresentationFormat>
  <Paragraphs>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Remote Patient Management:</vt:lpstr>
      <vt:lpstr>PowerPoint Presentation</vt:lpstr>
      <vt:lpstr>Learning Objectives</vt:lpstr>
      <vt:lpstr>Characteristics of Patients After MI Coming to the Catheterization Lab</vt:lpstr>
      <vt:lpstr>Cleveland Clinic Post-PCI Registry  WCD Use Associated With Improved Survival</vt:lpstr>
      <vt:lpstr>VALIANT Trial High Early Risk of SCA</vt:lpstr>
      <vt:lpstr>CADILLAC Risk Score </vt:lpstr>
      <vt:lpstr>Use of Evidence-based Therapies in HF After an MI</vt:lpstr>
      <vt:lpstr>PowerPoint Presentation</vt:lpstr>
      <vt:lpstr>PowerPoint Presentation</vt:lpstr>
      <vt:lpstr>Mechanism of Death in HF </vt:lpstr>
      <vt:lpstr>PowerPoint Presentation</vt:lpstr>
      <vt:lpstr>PowerPoint Presentation</vt:lpstr>
      <vt:lpstr>Use of the WCD in Peripartum CMP</vt:lpstr>
      <vt:lpstr>WEARIT-II Compliance</vt:lpstr>
      <vt:lpstr>WEARIT-II Study Population</vt:lpstr>
      <vt:lpstr>WEARIT-II ICD Implantation Rate by Disease Etiology</vt:lpstr>
      <vt:lpstr>The WCD A Tool for Therapy and Diagnosis</vt:lpstr>
      <vt:lpstr>PowerPoint Presentation</vt:lpstr>
      <vt:lpstr>PowerPoint Presentation</vt:lpstr>
      <vt:lpstr>Patients After PCI Avoiding Readmission</vt:lpstr>
      <vt:lpstr>Abbreviations</vt:lpstr>
      <vt:lpstr>Abbreviations (cont)</vt:lpstr>
      <vt:lpstr>Abbreviations (cont)</vt:lpstr>
      <vt:lpstr>References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Patient Management:</dc:title>
  <dc:creator>Treventi, Erica</dc:creator>
  <cp:lastModifiedBy>Treventi, Erica</cp:lastModifiedBy>
  <cp:revision>1</cp:revision>
  <dcterms:created xsi:type="dcterms:W3CDTF">2015-03-20T17:49:06Z</dcterms:created>
  <dcterms:modified xsi:type="dcterms:W3CDTF">2015-03-20T17:49:06Z</dcterms:modified>
</cp:coreProperties>
</file>