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6372-F0AA-46B2-BF93-91C7343BFD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F77B-462B-4155-8873-E7293C2C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6372-F0AA-46B2-BF93-91C7343BFDA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F77B-462B-4155-8873-E7293C2C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THE TRUTH ABOUT MODERN OBESITY AGENTS: ARE THEY REALLY SAFE AND EFFECTIVE?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9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Choosing the Appropriate Medication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Drug Tolerability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7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How Much Weight Can a Patient Expect to Lose?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Obesity in Patients With T2D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81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Stopping Rules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8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Health Benefits of Weight Loss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Closing Comments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9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5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9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33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5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6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3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Introduction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Older Antiobesity Medications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0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chemeClr val="accent5"/>
                </a:solidFill>
                <a:latin typeface="Calibri"/>
                <a:cs typeface="Calibri"/>
              </a:rPr>
              <a:t>Older Obesity Medications (Available Prior to 2012)</a:t>
            </a:r>
            <a:endParaRPr lang="en-US" sz="4000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Managing Obesity as a Chronic Disease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6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Orlistat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Newer Antiobesity Medications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0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THE TRUTH ABOUT MODERN OBESITY AGENTS: ARE THEY REALLY SAFE AND EFFECTIVE?</vt:lpstr>
      <vt:lpstr>PowerPoint Presentation</vt:lpstr>
      <vt:lpstr>Program Goals</vt:lpstr>
      <vt:lpstr>Introduction</vt:lpstr>
      <vt:lpstr>Older Antiobesity Medications</vt:lpstr>
      <vt:lpstr>Older Obesity Medications (Available Prior to 2012)</vt:lpstr>
      <vt:lpstr>Managing Obesity as a Chronic Disease</vt:lpstr>
      <vt:lpstr>Orlistat</vt:lpstr>
      <vt:lpstr>Newer Antiobesity Medications</vt:lpstr>
      <vt:lpstr>PowerPoint Presentation</vt:lpstr>
      <vt:lpstr>PowerPoint Presentation</vt:lpstr>
      <vt:lpstr>Choosing the Appropriate Medication</vt:lpstr>
      <vt:lpstr>Drug Tolerability</vt:lpstr>
      <vt:lpstr>How Much Weight Can a Patient Expect to Lose?</vt:lpstr>
      <vt:lpstr>Obesity in Patients With T2D </vt:lpstr>
      <vt:lpstr>Stopping Rules</vt:lpstr>
      <vt:lpstr>Health Benefits of Weight Loss</vt:lpstr>
      <vt:lpstr>Closing Comments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 ABOUT MODERN OBESITY AGENTS: ARE THEY REALLY SAFE AND EFFECTIVE?</dc:title>
  <dc:creator>Tulley, Kathleen</dc:creator>
  <cp:lastModifiedBy>Tulley, Kathleen</cp:lastModifiedBy>
  <cp:revision>1</cp:revision>
  <dcterms:created xsi:type="dcterms:W3CDTF">2015-03-17T20:10:15Z</dcterms:created>
  <dcterms:modified xsi:type="dcterms:W3CDTF">2015-03-17T20:10:15Z</dcterms:modified>
</cp:coreProperties>
</file>