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786-703A-4766-A937-E256B5B483A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E01E-DB67-4C31-B8B1-11D50C631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C786-703A-4766-A937-E256B5B483A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E01E-DB67-4C31-B8B1-11D50C631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Advances in the Treatment of Iron Deficiency Anemia and Related Disorders in CKD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1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PA21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9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Ferric Citrate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7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FGF23 and CKD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2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Effects of Ferric Citrate on FGF23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Closing Comments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5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3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3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Hepcidin in Chronic Kidney Disease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Treatment of Iron Deficiency Anemia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Assessment of IV Iron in Patients With      Non-Dialysis-Dependent CKD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DOPPS Study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Ferric Pyrophosphate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Phosphate Binders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Advances in the Treatment of Iron Deficiency Anemia and Related Disorders in CKD</vt:lpstr>
      <vt:lpstr>PowerPoint Presentation</vt:lpstr>
      <vt:lpstr>Program Goals</vt:lpstr>
      <vt:lpstr>Hepcidin in Chronic Kidney Disease</vt:lpstr>
      <vt:lpstr>Treatment of Iron Deficiency Anemia</vt:lpstr>
      <vt:lpstr>Assessment of IV Iron in Patients With      Non-Dialysis-Dependent CKD</vt:lpstr>
      <vt:lpstr>DOPPS Study</vt:lpstr>
      <vt:lpstr>Ferric Pyrophosphate</vt:lpstr>
      <vt:lpstr>Phosphate Binders</vt:lpstr>
      <vt:lpstr>PA21</vt:lpstr>
      <vt:lpstr>Ferric Citrate</vt:lpstr>
      <vt:lpstr>FGF23 and CKD</vt:lpstr>
      <vt:lpstr>Effects of Ferric Citrate on FGF23</vt:lpstr>
      <vt:lpstr>Closing Comments</vt:lpstr>
      <vt:lpstr>Abbreviations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the Treatment of Iron Deficiency Anemia and Related Disorders in CKD</dc:title>
  <dc:creator>Tulley, Kathleen</dc:creator>
  <cp:lastModifiedBy>Tulley, Kathleen</cp:lastModifiedBy>
  <cp:revision>1</cp:revision>
  <dcterms:created xsi:type="dcterms:W3CDTF">2015-03-18T17:24:04Z</dcterms:created>
  <dcterms:modified xsi:type="dcterms:W3CDTF">2015-03-18T17:24:04Z</dcterms:modified>
</cp:coreProperties>
</file>