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4B57-C605-40C4-B704-2A1D43EC7F1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9D35-5C66-4A1E-8576-0FBD6DD1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0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24B57-C605-40C4-B704-2A1D43EC7F1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99D35-5C66-4A1E-8576-0FBD6DD1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mtClean="0">
                <a:solidFill>
                  <a:srgbClr val="8E1400"/>
                </a:solidFill>
                <a:latin typeface="Calibri"/>
                <a:cs typeface="Calibri"/>
              </a:rPr>
              <a:t>Mycosis Fungoides-Cutaneous T-cell Lymphoma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0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Case #1: Histopathology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5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Case #1: Staging and Diagnosis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2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Skin-Directed Therapy for Early-stage CTCL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4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smtClean="0"/>
              <a:t>Topical Treatments for Early-stage MF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1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smtClean="0"/>
              <a:t>Topical Treatments for Early-stage MF (cont)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8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smtClean="0"/>
              <a:t>Phototherapy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9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Localized Electron Beam — Low Dose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0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smtClean="0"/>
              <a:t>Case #2: History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69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smtClean="0"/>
              <a:t>Case #2: Clinical Images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98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smtClean="0"/>
              <a:t>Case #2: Diagnostic Workup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Program Goal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66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smtClean="0"/>
              <a:t>Case #2: Treatment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94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smtClean="0"/>
              <a:t>IFN-alfa for the Treatment of CTCL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smtClean="0"/>
              <a:t>Bexarotene for the Treatment of CTCL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29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smtClean="0"/>
              <a:t>HDAC Inhibitors for the Treatment of CTCL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68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Other Systemic Treatment Options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6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Estimating Prognosis in CTCL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9857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Summary: CTCL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74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38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84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8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smtClean="0"/>
              <a:t>Classification and Pathogenesis of CTCL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51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97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07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42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52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4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29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5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400" smtClean="0"/>
              <a:t>2007 ISCL/EORTC TNMB Staging of MF and SS</a:t>
            </a:r>
            <a:endParaRPr lang="en-US" sz="3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Staging of MF and SS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1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Diagnosis of CTCL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2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Histopathology of CTCL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2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Case #1: History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7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Case #1: Clinical Images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On-screen Show (4:3)</PresentationFormat>
  <Paragraphs>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Mycosis Fungoides-Cutaneous T-cell Lymphoma</vt:lpstr>
      <vt:lpstr>Program Goal</vt:lpstr>
      <vt:lpstr>Classification and Pathogenesis of CTCL</vt:lpstr>
      <vt:lpstr>2007 ISCL/EORTC TNMB Staging of MF and SS</vt:lpstr>
      <vt:lpstr>Staging of MF and SS </vt:lpstr>
      <vt:lpstr>Diagnosis of CTCL</vt:lpstr>
      <vt:lpstr>Histopathology of CTCL</vt:lpstr>
      <vt:lpstr>Case #1: History</vt:lpstr>
      <vt:lpstr>Case #1: Clinical Images</vt:lpstr>
      <vt:lpstr>Case #1: Histopathology</vt:lpstr>
      <vt:lpstr>Case #1: Staging and Diagnosis</vt:lpstr>
      <vt:lpstr>Skin-Directed Therapy for Early-stage CTCL</vt:lpstr>
      <vt:lpstr>Topical Treatments for Early-stage MF</vt:lpstr>
      <vt:lpstr>Topical Treatments for Early-stage MF (cont)</vt:lpstr>
      <vt:lpstr>Phototherapy</vt:lpstr>
      <vt:lpstr>Localized Electron Beam — Low Dose</vt:lpstr>
      <vt:lpstr>Case #2: History</vt:lpstr>
      <vt:lpstr>Case #2: Clinical Images</vt:lpstr>
      <vt:lpstr>Case #2: Diagnostic Workup</vt:lpstr>
      <vt:lpstr>Case #2: Treatment</vt:lpstr>
      <vt:lpstr>IFN-alfa for the Treatment of CTCL</vt:lpstr>
      <vt:lpstr>Bexarotene for the Treatment of CTCL</vt:lpstr>
      <vt:lpstr>HDAC Inhibitors for the Treatment of CTCL</vt:lpstr>
      <vt:lpstr>Other Systemic Treatment Options</vt:lpstr>
      <vt:lpstr>Estimating Prognosis in CTCL</vt:lpstr>
      <vt:lpstr>Summary: CTCL </vt:lpstr>
      <vt:lpstr>Abbreviations</vt:lpstr>
      <vt:lpstr>Abbreviations (cont)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Mycosis Fungoides-Cutaneous T-cell Lymphoma</dc:title>
  <dc:creator>Tulley, Kathleen</dc:creator>
  <cp:lastModifiedBy>Gupta, Sweta</cp:lastModifiedBy>
  <cp:revision>1</cp:revision>
  <dcterms:created xsi:type="dcterms:W3CDTF">2015-03-17T18:04:27Z</dcterms:created>
  <dcterms:modified xsi:type="dcterms:W3CDTF">2015-03-17T20:25:59Z</dcterms:modified>
</cp:coreProperties>
</file>