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1FB7C-91DB-4BB5-B71F-B5200C1DC032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52A9-1BAE-47B5-BBC4-2B4A0FB91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142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1FB7C-91DB-4BB5-B71F-B5200C1DC032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D52A9-1BAE-47B5-BBC4-2B4A0FB91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01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solidFill>
                  <a:srgbClr val="8E1400"/>
                </a:solidFill>
                <a:latin typeface="Calibri"/>
                <a:cs typeface="Calibri"/>
              </a:rPr>
              <a:t>Hepatitis C: After the Diagnosis</a:t>
            </a:r>
            <a:endParaRPr lang="en-US" sz="2800" dirty="0" smtClean="0">
              <a:solidFill>
                <a:srgbClr val="8E1400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916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Additional Work-ups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472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Vibration-Controlled Transient Elastography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633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Serum Markers of Liver Fibrosis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909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Pretreatment Considerations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437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The ABCs of Viral Hepatitis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106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Patients With Chronic HCV Infection Should Be Vaccinated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561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Burden of Disease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382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Steatosis</a:t>
            </a:r>
            <a:br>
              <a:rPr lang="en-US" sz="4000" smtClean="0"/>
            </a:br>
            <a:r>
              <a:rPr lang="en-US" i="1" smtClean="0"/>
              <a:t>Fatty Liver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844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171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Abbreviations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144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New Therapies Can Cure 95% of Patients With HCV Infection</a:t>
            </a:r>
            <a:endParaRPr lang="en-GB" sz="4000" dirty="0" smtClean="0">
              <a:solidFill>
                <a:schemeClr val="accent5"/>
              </a:solidFill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607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References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251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References (cont)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125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References (cont)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423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4000" smtClean="0">
                <a:solidFill>
                  <a:schemeClr val="accent5"/>
                </a:solidFill>
                <a:cs typeface="Calibri"/>
              </a:rPr>
              <a:t>Treatment of HCV Infection</a:t>
            </a:r>
            <a:br>
              <a:rPr lang="en-GB" sz="4000" smtClean="0">
                <a:solidFill>
                  <a:schemeClr val="accent5"/>
                </a:solidFill>
                <a:cs typeface="Calibri"/>
              </a:rPr>
            </a:br>
            <a:r>
              <a:rPr lang="en-GB" i="1" smtClean="0">
                <a:solidFill>
                  <a:schemeClr val="accent5"/>
                </a:solidFill>
                <a:cs typeface="Calibri"/>
              </a:rPr>
              <a:t>Cure, Risk Reduction, and Decreased All-Cause Mortality </a:t>
            </a:r>
            <a:endParaRPr lang="en-GB" i="1" dirty="0" smtClean="0">
              <a:solidFill>
                <a:schemeClr val="accent5"/>
              </a:solidFill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102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Patient History</a:t>
            </a:r>
            <a:br>
              <a:rPr lang="en-US" sz="4000" smtClean="0"/>
            </a:br>
            <a:r>
              <a:rPr lang="en-US" i="1" smtClean="0"/>
              <a:t>Clues to the Source and Timing of Acquisition of Infection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96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Treatment History: Naive or Experienced</a:t>
            </a:r>
            <a:br>
              <a:rPr lang="en-US" sz="4000" smtClean="0"/>
            </a:br>
            <a:r>
              <a:rPr lang="en-US" sz="2800" i="1" smtClean="0"/>
              <a:t>A Critical Factor in Selection of Treatment Regimen</a:t>
            </a:r>
            <a:endParaRPr lang="en-US" sz="28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49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Diagnosing HCV Infection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070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HCV Genotype Matters</a:t>
            </a:r>
            <a:br>
              <a:rPr lang="en-US" sz="4000" smtClean="0"/>
            </a:br>
            <a:r>
              <a:rPr lang="en-US" i="1" smtClean="0"/>
              <a:t>A Factor in Response to Treatment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496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Pretreatment Screening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827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Assess for Stigmata of Chronic Liver Disease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294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</Words>
  <Application>Microsoft Office PowerPoint</Application>
  <PresentationFormat>On-screen Show (4:3)</PresentationFormat>
  <Paragraphs>21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Hepatitis C: After the Diagnosis</vt:lpstr>
      <vt:lpstr>New Therapies Can Cure 95% of Patients With HCV Infection</vt:lpstr>
      <vt:lpstr>Treatment of HCV Infection Cure, Risk Reduction, and Decreased All-Cause Mortality </vt:lpstr>
      <vt:lpstr>Patient History Clues to the Source and Timing of Acquisition of Infection</vt:lpstr>
      <vt:lpstr>Treatment History: Naive or Experienced A Critical Factor in Selection of Treatment Regimen</vt:lpstr>
      <vt:lpstr>Diagnosing HCV Infection</vt:lpstr>
      <vt:lpstr>HCV Genotype Matters A Factor in Response to Treatment</vt:lpstr>
      <vt:lpstr>Pretreatment Screening</vt:lpstr>
      <vt:lpstr>Assess for Stigmata of Chronic Liver Disease</vt:lpstr>
      <vt:lpstr>Additional Work-ups</vt:lpstr>
      <vt:lpstr>Vibration-Controlled Transient Elastography</vt:lpstr>
      <vt:lpstr>Serum Markers of Liver Fibrosis</vt:lpstr>
      <vt:lpstr>Pretreatment Considerations</vt:lpstr>
      <vt:lpstr>The ABCs of Viral Hepatitis</vt:lpstr>
      <vt:lpstr>Patients With Chronic HCV Infection Should Be Vaccinated</vt:lpstr>
      <vt:lpstr>Burden of Disease</vt:lpstr>
      <vt:lpstr>Steatosis Fatty Liver</vt:lpstr>
      <vt:lpstr>PowerPoint Presentation</vt:lpstr>
      <vt:lpstr>Abbreviations</vt:lpstr>
      <vt:lpstr>References</vt:lpstr>
      <vt:lpstr>References (cont)</vt:lpstr>
      <vt:lpstr>References (cont)</vt:lpstr>
    </vt:vector>
  </TitlesOfParts>
  <Company>WebMD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Hepatitis C: After the Diagnosis</dc:title>
  <dc:creator>Malone, Christopher</dc:creator>
  <cp:lastModifiedBy>Malone, Christopher</cp:lastModifiedBy>
  <cp:revision>1</cp:revision>
  <dcterms:created xsi:type="dcterms:W3CDTF">2015-04-21T13:16:15Z</dcterms:created>
  <dcterms:modified xsi:type="dcterms:W3CDTF">2015-04-21T13:16:15Z</dcterms:modified>
</cp:coreProperties>
</file>