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963C-6242-4043-8DB8-CA3772B704F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BF12-CCA0-401F-BD8B-118BC6F8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963C-6242-4043-8DB8-CA3772B704F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BF12-CCA0-401F-BD8B-118BC6F8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Diagnosis and Management of Narcolepsy in Psychiatry:</a:t>
            </a:r>
            <a:br>
              <a:rPr lang="en-US" smtClean="0"/>
            </a:br>
            <a:endParaRPr lang="en-US" sz="3200" dirty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7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Narcolepsy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Clinical Features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Narcolepsy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Pathophysiology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6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Narcolepsy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Association with Mental Disorders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DSM-5 Narcolepsy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Sleepiness in the Psychiatric Setting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9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Excessive Daytime Sleepiness in Major Depressive Disorder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Psychiatric Diagnoses That Include Excessive Sleepiness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Prevalence of Psychiatric Diagnoses that Cause Hypersomnolence vs Narcolepsy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Other Challenges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5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Delayed Diagnosis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Case 1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7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Case 1 (cont)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Case 2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Closing Thoughts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Psychiatric Comorbidities in Narcolepsy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Program Goals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2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Excessive Daytime Sleepiness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Exploring Sleep-Wake Processes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Fragmented Sleep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Assessment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Epworth Sleepiness Scale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Multiple Sleep Latency Test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 Diagnosis and Management of Narcolepsy in Psychiatry: </vt:lpstr>
      <vt:lpstr>PowerPoint Presentation</vt:lpstr>
      <vt:lpstr>Program Goals</vt:lpstr>
      <vt:lpstr>Excessive Daytime Sleepiness </vt:lpstr>
      <vt:lpstr>Exploring Sleep-Wake Processes </vt:lpstr>
      <vt:lpstr>Fragmented Sleep </vt:lpstr>
      <vt:lpstr>Assessment </vt:lpstr>
      <vt:lpstr>Epworth Sleepiness Scale </vt:lpstr>
      <vt:lpstr>Multiple Sleep Latency Test </vt:lpstr>
      <vt:lpstr>Narcolepsy Clinical Features </vt:lpstr>
      <vt:lpstr>Narcolepsy Pathophysiology </vt:lpstr>
      <vt:lpstr>PowerPoint Presentation</vt:lpstr>
      <vt:lpstr>Narcolepsy Association with Mental Disorders </vt:lpstr>
      <vt:lpstr>PowerPoint Presentation</vt:lpstr>
      <vt:lpstr>DSM-5 Narcolepsy </vt:lpstr>
      <vt:lpstr>Sleepiness in the Psychiatric Setting </vt:lpstr>
      <vt:lpstr>Excessive Daytime Sleepiness in Major Depressive Disorder </vt:lpstr>
      <vt:lpstr>Psychiatric Diagnoses That Include Excessive Sleepiness </vt:lpstr>
      <vt:lpstr>Prevalence of Psychiatric Diagnoses that Cause Hypersomnolence vs Narcolepsy </vt:lpstr>
      <vt:lpstr>Other Challenges </vt:lpstr>
      <vt:lpstr>Delayed Diagnosis </vt:lpstr>
      <vt:lpstr>Case 1</vt:lpstr>
      <vt:lpstr>Case 1 (cont) </vt:lpstr>
      <vt:lpstr>Case 2</vt:lpstr>
      <vt:lpstr>Closing Thoughts </vt:lpstr>
      <vt:lpstr>Psychiatric Comorbidities in Narcolepsy</vt:lpstr>
      <vt:lpstr>Abbreviations</vt:lpstr>
      <vt:lpstr>References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Diagnosis and Management of Narcolepsy in Psychiatry: </dc:title>
  <dc:creator>Treventi, Erica</dc:creator>
  <cp:lastModifiedBy>Treventi, Erica</cp:lastModifiedBy>
  <cp:revision>1</cp:revision>
  <dcterms:created xsi:type="dcterms:W3CDTF">2015-04-14T19:00:41Z</dcterms:created>
  <dcterms:modified xsi:type="dcterms:W3CDTF">2015-04-14T19:00:41Z</dcterms:modified>
</cp:coreProperties>
</file>